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77" r:id="rId4"/>
  </p:sldMasterIdLst>
  <p:notesMasterIdLst>
    <p:notesMasterId r:id="rId8"/>
  </p:notesMasterIdLst>
  <p:handoutMasterIdLst>
    <p:handoutMasterId r:id="rId9"/>
  </p:handoutMasterIdLst>
  <p:sldIdLst>
    <p:sldId id="2147482723" r:id="rId5"/>
    <p:sldId id="2147482725" r:id="rId6"/>
    <p:sldId id="2147482726" r:id="rId7"/>
  </p:sldIdLst>
  <p:sldSz cx="10058400" cy="7772400"/>
  <p:notesSz cx="7315200" cy="9601200"/>
  <p:defaultTextStyle>
    <a:defPPr>
      <a:defRPr lang="en-US"/>
    </a:defPPr>
    <a:lvl1pPr marL="0" algn="l" defTabSz="898803" rtl="0" eaLnBrk="1" latinLnBrk="0" hangingPunct="1">
      <a:defRPr sz="1770" kern="1200">
        <a:solidFill>
          <a:schemeClr val="tx1"/>
        </a:solidFill>
        <a:latin typeface="+mn-lt"/>
        <a:ea typeface="+mn-ea"/>
        <a:cs typeface="+mn-cs"/>
      </a:defRPr>
    </a:lvl1pPr>
    <a:lvl2pPr marL="449401" algn="l" defTabSz="898803" rtl="0" eaLnBrk="1" latinLnBrk="0" hangingPunct="1">
      <a:defRPr sz="1770" kern="1200">
        <a:solidFill>
          <a:schemeClr val="tx1"/>
        </a:solidFill>
        <a:latin typeface="+mn-lt"/>
        <a:ea typeface="+mn-ea"/>
        <a:cs typeface="+mn-cs"/>
      </a:defRPr>
    </a:lvl2pPr>
    <a:lvl3pPr marL="898803" algn="l" defTabSz="898803" rtl="0" eaLnBrk="1" latinLnBrk="0" hangingPunct="1">
      <a:defRPr sz="1770" kern="1200">
        <a:solidFill>
          <a:schemeClr val="tx1"/>
        </a:solidFill>
        <a:latin typeface="+mn-lt"/>
        <a:ea typeface="+mn-ea"/>
        <a:cs typeface="+mn-cs"/>
      </a:defRPr>
    </a:lvl3pPr>
    <a:lvl4pPr marL="1348206" algn="l" defTabSz="898803" rtl="0" eaLnBrk="1" latinLnBrk="0" hangingPunct="1">
      <a:defRPr sz="1770" kern="1200">
        <a:solidFill>
          <a:schemeClr val="tx1"/>
        </a:solidFill>
        <a:latin typeface="+mn-lt"/>
        <a:ea typeface="+mn-ea"/>
        <a:cs typeface="+mn-cs"/>
      </a:defRPr>
    </a:lvl4pPr>
    <a:lvl5pPr marL="1797608" algn="l" defTabSz="898803" rtl="0" eaLnBrk="1" latinLnBrk="0" hangingPunct="1">
      <a:defRPr sz="1770" kern="1200">
        <a:solidFill>
          <a:schemeClr val="tx1"/>
        </a:solidFill>
        <a:latin typeface="+mn-lt"/>
        <a:ea typeface="+mn-ea"/>
        <a:cs typeface="+mn-cs"/>
      </a:defRPr>
    </a:lvl5pPr>
    <a:lvl6pPr marL="2247010" algn="l" defTabSz="898803" rtl="0" eaLnBrk="1" latinLnBrk="0" hangingPunct="1">
      <a:defRPr sz="1770" kern="1200">
        <a:solidFill>
          <a:schemeClr val="tx1"/>
        </a:solidFill>
        <a:latin typeface="+mn-lt"/>
        <a:ea typeface="+mn-ea"/>
        <a:cs typeface="+mn-cs"/>
      </a:defRPr>
    </a:lvl6pPr>
    <a:lvl7pPr marL="2696411" algn="l" defTabSz="898803" rtl="0" eaLnBrk="1" latinLnBrk="0" hangingPunct="1">
      <a:defRPr sz="1770" kern="1200">
        <a:solidFill>
          <a:schemeClr val="tx1"/>
        </a:solidFill>
        <a:latin typeface="+mn-lt"/>
        <a:ea typeface="+mn-ea"/>
        <a:cs typeface="+mn-cs"/>
      </a:defRPr>
    </a:lvl7pPr>
    <a:lvl8pPr marL="3145813" algn="l" defTabSz="898803" rtl="0" eaLnBrk="1" latinLnBrk="0" hangingPunct="1">
      <a:defRPr sz="1770" kern="1200">
        <a:solidFill>
          <a:schemeClr val="tx1"/>
        </a:solidFill>
        <a:latin typeface="+mn-lt"/>
        <a:ea typeface="+mn-ea"/>
        <a:cs typeface="+mn-cs"/>
      </a:defRPr>
    </a:lvl8pPr>
    <a:lvl9pPr marL="3595215" algn="l" defTabSz="898803" rtl="0" eaLnBrk="1" latinLnBrk="0" hangingPunct="1">
      <a:defRPr sz="177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8" orient="horz" pos="2774" userDrawn="1">
          <p15:clr>
            <a:srgbClr val="A4A3A4"/>
          </p15:clr>
        </p15:guide>
        <p15:guide id="12" pos="317" userDrawn="1">
          <p15:clr>
            <a:srgbClr val="A4A3A4"/>
          </p15:clr>
        </p15:guide>
        <p15:guide id="13" orient="horz" pos="4243" userDrawn="1">
          <p15:clr>
            <a:srgbClr val="A4A3A4"/>
          </p15:clr>
        </p15:guide>
        <p15:guide id="14" orient="horz" pos="3862" userDrawn="1">
          <p15:clr>
            <a:srgbClr val="A4A3A4"/>
          </p15:clr>
        </p15:guide>
        <p15:guide id="15" orient="horz" pos="4542" userDrawn="1">
          <p15:clr>
            <a:srgbClr val="A4A3A4"/>
          </p15:clr>
        </p15:guide>
        <p15:guide id="16" pos="3144" userDrawn="1">
          <p15:clr>
            <a:srgbClr val="A4A3A4"/>
          </p15:clr>
        </p15:guide>
        <p15:guide id="17" orient="horz" pos="111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A406E11-0932-540A-BAD7-165BD124F924}" name="Elizabeth Anth" initials="EA" userId="S::eanth@meketacapital.com::b133f47c-9782-4ba3-8816-2bd4dd7b5530" providerId="AD"/>
  <p188:author id="{8366EE1E-8009-B885-2EA9-B33435EFE07E}" name="Sarah Sorrentino" initials="SS" userId="Sarah Sorrentino" providerId="None"/>
  <p188:author id="{8BF7721F-6B8F-FACB-098C-2CFBFAFCCE30}" name="Christian McCormick" initials="CM" userId="S::cmccormick@meketacapital.com::22fa4b2d-cce3-4c1b-86b0-8a2045cb7951" providerId="AD"/>
  <p188:author id="{76556E42-25FB-D282-B91A-051634EF268D}" name="Christian McCormick" initials="CM" userId="Christian McCormick" providerId="None"/>
  <p188:author id="{DD275750-27AD-E2C0-3399-1374D6974FDB}" name="Christian McCormick" initials="" userId="S::cmccormick@meketa.com::22fa4b2d-cce3-4c1b-86b0-8a2045cb7951" providerId="AD"/>
  <p188:author id="{1AB97867-6BF6-9908-C6EF-EE8D79D99BB6}" name="Margret Duvall" initials="MD" userId="S::mduvall@meketa.com::a2228149-184e-4cb1-868c-f13b2bcf669a" providerId="AD"/>
  <p188:author id="{AA58916D-97BF-594D-5D68-24CE47A95F64}" name="Sarah Tedford" initials="ST" userId="S::stedford@meketa.com::0321491b-7e8f-4a1c-899c-28784c30f76e" providerId="AD"/>
  <p188:author id="{2CD7CB73-3C51-303F-193A-07AFE163D609}" name="Peter Muckley" initials="PM" userId="S::pmuckley@meketacapital.com::19a3e3fd-7674-48e1-83be-5056798c1c83" providerId="AD"/>
  <p188:author id="{954EAB83-E095-C487-4973-314BE5B8137E}" name="Sarah Tedford" initials="ST" userId="Sarah Tedford" providerId="None"/>
  <p188:author id="{25AF4592-0210-7699-5114-F5F07BDF6798}" name="Grace Corbett" initials="GC" userId="S::gcorbett@meketa.com::9c438033-6fe4-4801-9909-4ae8df6a36e9" providerId="AD"/>
  <p188:author id="{E1F6C598-AF0F-56B4-33AE-65354D68721B}" name="Richard J. O'Neill" initials="RJO" userId="Richard J. O'Neill" providerId="None"/>
  <p188:author id="{4682A4A5-C63D-3D12-AB08-771712E69483}" name="petemuckley@comcast.net" initials="" userId="dd81b77a24549d21" providerId="Windows Live"/>
  <p188:author id="{988973B2-E5BE-82DF-6C75-6D5C8D08BD85}" name="Orray Taft" initials="OT" userId="S::otaft@meketa.com::3b0935ed-427c-4d38-bb8b-933d47f7eb53" providerId="AD"/>
  <p188:author id="{88AFB5C4-76B3-2AFB-37F3-7CEE2AF29ECB}" name="Brandon Jernigan" initials="BJ" userId="S::BJernigan@meketa.com::7f7b1e01-ed3b-4d25-88b1-dbee3ac97e1c" providerId="AD"/>
  <p188:author id="{6B7E83CC-7366-97D7-535D-9A347E4A6C6B}" name="Steve Hartt" initials="SH" userId="S::shartt@meketa.com::3da2f1a2-035d-4942-ae82-9164ba6caf8e" providerId="AD"/>
  <p188:author id="{E4CAA2D0-FEF3-BF1C-D066-F92A0202E2F1}" name="Jamie Hoffman" initials="JH" userId="S::jhoffman@meketa.com::f0fe974f-5aab-4f63-8531-32c30ea7413f" providerId="AD"/>
  <p188:author id="{059C49D4-2D51-01B8-48DC-EB77C1DB6A9C}" name="Grace Corbett" initials="GC" userId="Grace Corbett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my Hsiang" initials="AH" lastIdx="2" clrIdx="6">
    <p:extLst>
      <p:ext uri="{19B8F6BF-5375-455C-9EA6-DF929625EA0E}">
        <p15:presenceInfo xmlns:p15="http://schemas.microsoft.com/office/powerpoint/2012/main" userId="Amy Hsiang" providerId="None"/>
      </p:ext>
    </p:extLst>
  </p:cmAuthor>
  <p:cmAuthor id="1" name="Michelle A. Holfield" initials="MAH" lastIdx="22" clrIdx="0">
    <p:extLst>
      <p:ext uri="{19B8F6BF-5375-455C-9EA6-DF929625EA0E}">
        <p15:presenceInfo xmlns:p15="http://schemas.microsoft.com/office/powerpoint/2012/main" userId="Michelle A. Holfield" providerId="None"/>
      </p:ext>
    </p:extLst>
  </p:cmAuthor>
  <p:cmAuthor id="8" name="Kassidy Fleming" initials="KF [2]" lastIdx="141" clrIdx="7">
    <p:extLst>
      <p:ext uri="{19B8F6BF-5375-455C-9EA6-DF929625EA0E}">
        <p15:presenceInfo xmlns:p15="http://schemas.microsoft.com/office/powerpoint/2012/main" userId="S::kfleming@meketa.com::10ebc594-1ce8-470a-aec5-4e78a07e89d6" providerId="AD"/>
      </p:ext>
    </p:extLst>
  </p:cmAuthor>
  <p:cmAuthor id="2" name="Cathleen Lawless" initials="CL" lastIdx="3" clrIdx="1">
    <p:extLst>
      <p:ext uri="{19B8F6BF-5375-455C-9EA6-DF929625EA0E}">
        <p15:presenceInfo xmlns:p15="http://schemas.microsoft.com/office/powerpoint/2012/main" userId="Cathleen Lawless" providerId="None"/>
      </p:ext>
    </p:extLst>
  </p:cmAuthor>
  <p:cmAuthor id="9" name="Lisa Rubin" initials="LR" lastIdx="1" clrIdx="8">
    <p:extLst>
      <p:ext uri="{19B8F6BF-5375-455C-9EA6-DF929625EA0E}">
        <p15:presenceInfo xmlns:p15="http://schemas.microsoft.com/office/powerpoint/2012/main" userId="S::lrubin@meketa.com::76fb308c-7cd9-4702-87c3-e8dc276000c8" providerId="AD"/>
      </p:ext>
    </p:extLst>
  </p:cmAuthor>
  <p:cmAuthor id="3" name="Sarah Sorrentino" initials="SS" lastIdx="114" clrIdx="2">
    <p:extLst>
      <p:ext uri="{19B8F6BF-5375-455C-9EA6-DF929625EA0E}">
        <p15:presenceInfo xmlns:p15="http://schemas.microsoft.com/office/powerpoint/2012/main" userId="S::ssorrentino@meketa.com::bad06736-d701-478a-bf5d-f96b58957cef" providerId="AD"/>
      </p:ext>
    </p:extLst>
  </p:cmAuthor>
  <p:cmAuthor id="10" name="Christopher Reimels" initials="CR" lastIdx="15" clrIdx="9">
    <p:extLst>
      <p:ext uri="{19B8F6BF-5375-455C-9EA6-DF929625EA0E}">
        <p15:presenceInfo xmlns:p15="http://schemas.microsoft.com/office/powerpoint/2012/main" userId="Christopher Reimels" providerId="None"/>
      </p:ext>
    </p:extLst>
  </p:cmAuthor>
  <p:cmAuthor id="4" name="Sarah Sorrentino" initials="SS [2]" lastIdx="11" clrIdx="3">
    <p:extLst>
      <p:ext uri="{19B8F6BF-5375-455C-9EA6-DF929625EA0E}">
        <p15:presenceInfo xmlns:p15="http://schemas.microsoft.com/office/powerpoint/2012/main" userId="Sarah Sorrentino" providerId="None"/>
      </p:ext>
    </p:extLst>
  </p:cmAuthor>
  <p:cmAuthor id="11" name="Christopher Reimels" initials="CR [2]" lastIdx="40" clrIdx="10">
    <p:extLst>
      <p:ext uri="{19B8F6BF-5375-455C-9EA6-DF929625EA0E}">
        <p15:presenceInfo xmlns:p15="http://schemas.microsoft.com/office/powerpoint/2012/main" userId="S::creimels@meketa.com::a4a272b9-f85d-4209-8be6-1e6191aba9a3" providerId="AD"/>
      </p:ext>
    </p:extLst>
  </p:cmAuthor>
  <p:cmAuthor id="5" name="Kassidy Fleming" initials="KF" lastIdx="1" clrIdx="4">
    <p:extLst>
      <p:ext uri="{19B8F6BF-5375-455C-9EA6-DF929625EA0E}">
        <p15:presenceInfo xmlns:p15="http://schemas.microsoft.com/office/powerpoint/2012/main" userId="Kassidy Fleming" providerId="None"/>
      </p:ext>
    </p:extLst>
  </p:cmAuthor>
  <p:cmAuthor id="6" name="Michelle A. Holfield" initials="MAH [2]" lastIdx="7" clrIdx="5">
    <p:extLst>
      <p:ext uri="{19B8F6BF-5375-455C-9EA6-DF929625EA0E}">
        <p15:presenceInfo xmlns:p15="http://schemas.microsoft.com/office/powerpoint/2012/main" userId="S::mholfield@meketa.com::dd73a833-c1e2-4bfb-8fbd-d5782a0e66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61766"/>
    <a:srgbClr val="492053"/>
    <a:srgbClr val="3A3A3A"/>
    <a:srgbClr val="5DBABC"/>
    <a:srgbClr val="00426A"/>
    <a:srgbClr val="00AEEF"/>
    <a:srgbClr val="015E8F"/>
    <a:srgbClr val="009290"/>
    <a:srgbClr val="F79D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53" autoAdjust="0"/>
    <p:restoredTop sz="94693" autoAdjust="0"/>
  </p:normalViewPr>
  <p:slideViewPr>
    <p:cSldViewPr snapToGrid="0">
      <p:cViewPr varScale="1">
        <p:scale>
          <a:sx n="84" d="100"/>
          <a:sy n="84" d="100"/>
        </p:scale>
        <p:origin x="1938" y="102"/>
      </p:cViewPr>
      <p:guideLst>
        <p:guide orient="horz" pos="2774"/>
        <p:guide pos="317"/>
        <p:guide orient="horz" pos="4243"/>
        <p:guide orient="horz" pos="3862"/>
        <p:guide orient="horz" pos="4542"/>
        <p:guide pos="3144"/>
        <p:guide orient="horz" pos="111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4200"/>
    </p:cViewPr>
  </p:sorterViewPr>
  <p:notesViewPr>
    <p:cSldViewPr snapToGrid="0">
      <p:cViewPr>
        <p:scale>
          <a:sx n="1" d="2"/>
          <a:sy n="1" d="2"/>
        </p:scale>
        <p:origin x="1972" y="15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>
              <a:latin typeface="Expressway Bk" panose="020B0504020200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8C383E4F-202D-4A88-BCBC-5E31A563C88B}" type="datetimeFigureOut">
              <a:rPr lang="en-US" smtClean="0">
                <a:latin typeface="Expressway Bk" panose="020B0504020200020204" pitchFamily="34" charset="0"/>
              </a:rPr>
              <a:t>4/2/2026</a:t>
            </a:fld>
            <a:endParaRPr lang="en-US">
              <a:latin typeface="Expressway Bk" panose="020B0504020200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>
              <a:latin typeface="Expressway Bk" panose="020B0504020200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FD1E0F90-AF74-4B2A-A298-B4F12904178C}" type="slidenum">
              <a:rPr lang="en-US" smtClean="0">
                <a:latin typeface="Expressway Bk" panose="020B0504020200020204" pitchFamily="34" charset="0"/>
              </a:rPr>
              <a:t>‹#›</a:t>
            </a:fld>
            <a:endParaRPr lang="en-US">
              <a:latin typeface="Expressway Bk" panose="020B0504020200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248087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024" userDrawn="1">
          <p15:clr>
            <a:srgbClr val="F26B43"/>
          </p15:clr>
        </p15:guide>
        <p15:guide id="2" pos="2304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 b="0" i="0">
                <a:latin typeface="Expressway Light" panose="020B0304020200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 b="0" i="0">
                <a:latin typeface="Expressway Light" panose="020B0304020200020204" pitchFamily="34" charset="0"/>
              </a:defRPr>
            </a:lvl1pPr>
          </a:lstStyle>
          <a:p>
            <a:fld id="{E29120F7-DFF2-9E42-A154-EC6D4D886403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60513" y="1200150"/>
            <a:ext cx="4194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 b="0" i="0">
                <a:latin typeface="Expressway Light" panose="020B0304020200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 b="0" i="0">
                <a:latin typeface="Expressway Light" panose="020B0304020200020204" pitchFamily="34" charset="0"/>
              </a:defRPr>
            </a:lvl1pPr>
          </a:lstStyle>
          <a:p>
            <a:fld id="{B3579613-452C-A949-B845-0F5994883C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93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98803" rtl="0" eaLnBrk="1" latinLnBrk="0" hangingPunct="1">
      <a:defRPr sz="1180" b="0" i="0" kern="1200">
        <a:solidFill>
          <a:schemeClr val="tx1"/>
        </a:solidFill>
        <a:latin typeface="Expressway Light" panose="020B0304020200020204" pitchFamily="34" charset="0"/>
        <a:ea typeface="+mn-ea"/>
        <a:cs typeface="+mn-cs"/>
      </a:defRPr>
    </a:lvl1pPr>
    <a:lvl2pPr marL="449401" algn="l" defTabSz="898803" rtl="0" eaLnBrk="1" latinLnBrk="0" hangingPunct="1">
      <a:defRPr sz="1180" b="0" i="0" kern="1200">
        <a:solidFill>
          <a:schemeClr val="tx1"/>
        </a:solidFill>
        <a:latin typeface="Expressway Light" panose="020B0304020200020204" pitchFamily="34" charset="0"/>
        <a:ea typeface="+mn-ea"/>
        <a:cs typeface="+mn-cs"/>
      </a:defRPr>
    </a:lvl2pPr>
    <a:lvl3pPr marL="898803" algn="l" defTabSz="898803" rtl="0" eaLnBrk="1" latinLnBrk="0" hangingPunct="1">
      <a:defRPr sz="1180" b="0" i="0" kern="1200">
        <a:solidFill>
          <a:schemeClr val="tx1"/>
        </a:solidFill>
        <a:latin typeface="Expressway Light" panose="020B0304020200020204" pitchFamily="34" charset="0"/>
        <a:ea typeface="+mn-ea"/>
        <a:cs typeface="+mn-cs"/>
      </a:defRPr>
    </a:lvl3pPr>
    <a:lvl4pPr marL="1348206" algn="l" defTabSz="898803" rtl="0" eaLnBrk="1" latinLnBrk="0" hangingPunct="1">
      <a:defRPr sz="1180" b="0" i="0" kern="1200">
        <a:solidFill>
          <a:schemeClr val="tx1"/>
        </a:solidFill>
        <a:latin typeface="Expressway Light" panose="020B0304020200020204" pitchFamily="34" charset="0"/>
        <a:ea typeface="+mn-ea"/>
        <a:cs typeface="+mn-cs"/>
      </a:defRPr>
    </a:lvl4pPr>
    <a:lvl5pPr marL="1797608" algn="l" defTabSz="898803" rtl="0" eaLnBrk="1" latinLnBrk="0" hangingPunct="1">
      <a:defRPr sz="1180" b="0" i="0" kern="1200">
        <a:solidFill>
          <a:schemeClr val="tx1"/>
        </a:solidFill>
        <a:latin typeface="Expressway Light" panose="020B0304020200020204" pitchFamily="34" charset="0"/>
        <a:ea typeface="+mn-ea"/>
        <a:cs typeface="+mn-cs"/>
      </a:defRPr>
    </a:lvl5pPr>
    <a:lvl6pPr marL="2247010" algn="l" defTabSz="898803" rtl="0" eaLnBrk="1" latinLnBrk="0" hangingPunct="1">
      <a:defRPr sz="1180" kern="1200">
        <a:solidFill>
          <a:schemeClr val="tx1"/>
        </a:solidFill>
        <a:latin typeface="+mn-lt"/>
        <a:ea typeface="+mn-ea"/>
        <a:cs typeface="+mn-cs"/>
      </a:defRPr>
    </a:lvl6pPr>
    <a:lvl7pPr marL="2696411" algn="l" defTabSz="898803" rtl="0" eaLnBrk="1" latinLnBrk="0" hangingPunct="1">
      <a:defRPr sz="1180" kern="1200">
        <a:solidFill>
          <a:schemeClr val="tx1"/>
        </a:solidFill>
        <a:latin typeface="+mn-lt"/>
        <a:ea typeface="+mn-ea"/>
        <a:cs typeface="+mn-cs"/>
      </a:defRPr>
    </a:lvl7pPr>
    <a:lvl8pPr marL="3145813" algn="l" defTabSz="898803" rtl="0" eaLnBrk="1" latinLnBrk="0" hangingPunct="1">
      <a:defRPr sz="1180" kern="1200">
        <a:solidFill>
          <a:schemeClr val="tx1"/>
        </a:solidFill>
        <a:latin typeface="+mn-lt"/>
        <a:ea typeface="+mn-ea"/>
        <a:cs typeface="+mn-cs"/>
      </a:defRPr>
    </a:lvl8pPr>
    <a:lvl9pPr marL="3595215" algn="l" defTabSz="898803" rtl="0" eaLnBrk="1" latinLnBrk="0" hangingPunct="1">
      <a:defRPr sz="11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E4D78B1C-05F9-B3E0-E67D-F17B57187C4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58420" y="5173729"/>
            <a:ext cx="2478749" cy="55975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l">
              <a:defRPr sz="1980" b="0" cap="none" spc="74" baseline="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or Date</a:t>
            </a:r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C8318ED7-9870-D03F-40D9-1710B6A5DAAD}"/>
              </a:ext>
            </a:extLst>
          </p:cNvPr>
          <p:cNvSpPr txBox="1">
            <a:spLocks/>
          </p:cNvSpPr>
          <p:nvPr userDrawn="1"/>
        </p:nvSpPr>
        <p:spPr>
          <a:xfrm>
            <a:off x="358420" y="6894926"/>
            <a:ext cx="1362181" cy="15474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ctr" defTabSz="914400" rtl="0" eaLnBrk="1" latinLnBrk="0" hangingPunct="1">
              <a:defRPr sz="900" b="0" i="0" kern="1200" cap="all" spc="100" baseline="0">
                <a:solidFill>
                  <a:schemeClr val="tx2"/>
                </a:solidFill>
                <a:latin typeface="Expressway Light" panose="020B0304020200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743" b="0" i="0" baseline="0" dirty="0">
                <a:solidFill>
                  <a:srgbClr val="015E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MEKETA.com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816329E0-D2D2-B224-5B6F-BBFA46329D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5758" y="2040255"/>
            <a:ext cx="3387780" cy="292904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31" b="0">
                <a:solidFill>
                  <a:schemeClr val="accent1"/>
                </a:solidFill>
                <a:latin typeface="Geller Text Light" panose="00000400000000000000" pitchFamily="2" charset="0"/>
              </a:defRPr>
            </a:lvl1pPr>
          </a:lstStyle>
          <a:p>
            <a:pPr lvl="0"/>
            <a:r>
              <a:rPr lang="en-US" dirty="0"/>
              <a:t>Add Presentation Title Here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38849016-6369-2A73-4853-27BF359007D0}"/>
              </a:ext>
            </a:extLst>
          </p:cNvPr>
          <p:cNvSpPr/>
          <p:nvPr userDrawn="1"/>
        </p:nvSpPr>
        <p:spPr>
          <a:xfrm flipH="1">
            <a:off x="3365302" y="2165"/>
            <a:ext cx="3219972" cy="7770236"/>
          </a:xfrm>
          <a:prstGeom prst="parallelogram">
            <a:avLst>
              <a:gd name="adj" fmla="val 77195"/>
            </a:avLst>
          </a:prstGeom>
          <a:gradFill flip="none" rotWithShape="1">
            <a:gsLst>
              <a:gs pos="26000">
                <a:schemeClr val="accent1">
                  <a:lumMod val="75000"/>
                </a:schemeClr>
              </a:gs>
              <a:gs pos="79000">
                <a:schemeClr val="accent1">
                  <a:alpha val="89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2859AE5E-D50A-4F8E-9BC1-A877E16EB893}"/>
              </a:ext>
            </a:extLst>
          </p:cNvPr>
          <p:cNvSpPr/>
          <p:nvPr userDrawn="1"/>
        </p:nvSpPr>
        <p:spPr>
          <a:xfrm flipH="1">
            <a:off x="3804698" y="2700783"/>
            <a:ext cx="2253173" cy="5071617"/>
          </a:xfrm>
          <a:prstGeom prst="parallelogram">
            <a:avLst>
              <a:gd name="adj" fmla="val 72848"/>
            </a:avLst>
          </a:prstGeom>
          <a:gradFill flip="none" rotWithShape="1">
            <a:gsLst>
              <a:gs pos="16000">
                <a:srgbClr val="F79D08">
                  <a:alpha val="86000"/>
                </a:srgbClr>
              </a:gs>
              <a:gs pos="67000">
                <a:srgbClr val="DE6706">
                  <a:alpha val="94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0C61F883-F339-9BD1-F1B1-FD21098A64BA}"/>
              </a:ext>
            </a:extLst>
          </p:cNvPr>
          <p:cNvSpPr/>
          <p:nvPr userDrawn="1"/>
        </p:nvSpPr>
        <p:spPr>
          <a:xfrm flipH="1">
            <a:off x="4211491" y="4964104"/>
            <a:ext cx="1368427" cy="2808296"/>
          </a:xfrm>
          <a:prstGeom prst="parallelogram">
            <a:avLst>
              <a:gd name="adj" fmla="val 64090"/>
            </a:avLst>
          </a:prstGeom>
          <a:gradFill flip="none" rotWithShape="1">
            <a:gsLst>
              <a:gs pos="26000">
                <a:schemeClr val="accent2">
                  <a:alpha val="76000"/>
                </a:schemeClr>
              </a:gs>
              <a:gs pos="64000">
                <a:schemeClr val="tx2">
                  <a:lumMod val="75000"/>
                  <a:lumOff val="25000"/>
                  <a:alpha val="72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12">
            <a:extLst>
              <a:ext uri="{FF2B5EF4-FFF2-40B4-BE49-F238E27FC236}">
                <a16:creationId xmlns:a16="http://schemas.microsoft.com/office/drawing/2014/main" id="{3349A159-785C-08BB-5301-A124A1D5C0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09082" y="0"/>
            <a:ext cx="6064020" cy="7780321"/>
          </a:xfrm>
          <a:custGeom>
            <a:avLst/>
            <a:gdLst>
              <a:gd name="csX0" fmla="*/ 0 w 6907785"/>
              <a:gd name="csY0" fmla="*/ 0 h 6850061"/>
              <a:gd name="csX1" fmla="*/ 6907785 w 6907785"/>
              <a:gd name="csY1" fmla="*/ 0 h 6850061"/>
              <a:gd name="csX2" fmla="*/ 6907785 w 6907785"/>
              <a:gd name="csY2" fmla="*/ 6850061 h 6850061"/>
              <a:gd name="csX3" fmla="*/ 2190932 w 6907785"/>
              <a:gd name="csY3" fmla="*/ 6850061 h 6850061"/>
              <a:gd name="csX0" fmla="*/ 0 w 6907785"/>
              <a:gd name="csY0" fmla="*/ 14142 h 6864203"/>
              <a:gd name="csX1" fmla="*/ 5337984 w 6907785"/>
              <a:gd name="csY1" fmla="*/ 0 h 6864203"/>
              <a:gd name="csX2" fmla="*/ 6907785 w 6907785"/>
              <a:gd name="csY2" fmla="*/ 6864203 h 6864203"/>
              <a:gd name="csX3" fmla="*/ 2190932 w 6907785"/>
              <a:gd name="csY3" fmla="*/ 6864203 h 6864203"/>
              <a:gd name="csX4" fmla="*/ 0 w 6907785"/>
              <a:gd name="csY4" fmla="*/ 14142 h 6864203"/>
              <a:gd name="csX0" fmla="*/ 0 w 5352126"/>
              <a:gd name="csY0" fmla="*/ 14142 h 6864203"/>
              <a:gd name="csX1" fmla="*/ 5337984 w 5352126"/>
              <a:gd name="csY1" fmla="*/ 0 h 6864203"/>
              <a:gd name="csX2" fmla="*/ 5352126 w 5352126"/>
              <a:gd name="csY2" fmla="*/ 6850061 h 6864203"/>
              <a:gd name="csX3" fmla="*/ 2190932 w 5352126"/>
              <a:gd name="csY3" fmla="*/ 6864203 h 6864203"/>
              <a:gd name="csX4" fmla="*/ 0 w 5352126"/>
              <a:gd name="csY4" fmla="*/ 14142 h 6864203"/>
              <a:gd name="csX0" fmla="*/ 0 w 5352126"/>
              <a:gd name="csY0" fmla="*/ 0 h 6850061"/>
              <a:gd name="csX1" fmla="*/ 5345662 w 5352126"/>
              <a:gd name="csY1" fmla="*/ 1212 h 6850061"/>
              <a:gd name="csX2" fmla="*/ 5352126 w 5352126"/>
              <a:gd name="csY2" fmla="*/ 6835919 h 6850061"/>
              <a:gd name="csX3" fmla="*/ 2190932 w 5352126"/>
              <a:gd name="csY3" fmla="*/ 6850061 h 6850061"/>
              <a:gd name="csX4" fmla="*/ 0 w 5352126"/>
              <a:gd name="csY4" fmla="*/ 0 h 6850061"/>
              <a:gd name="csX0" fmla="*/ 0 w 5346170"/>
              <a:gd name="csY0" fmla="*/ 0 h 6850061"/>
              <a:gd name="csX1" fmla="*/ 5345662 w 5346170"/>
              <a:gd name="csY1" fmla="*/ 1212 h 6850061"/>
              <a:gd name="csX2" fmla="*/ 5344449 w 5346170"/>
              <a:gd name="csY2" fmla="*/ 6843597 h 6850061"/>
              <a:gd name="csX3" fmla="*/ 2190932 w 5346170"/>
              <a:gd name="csY3" fmla="*/ 6850061 h 6850061"/>
              <a:gd name="csX4" fmla="*/ 0 w 5346170"/>
              <a:gd name="csY4" fmla="*/ 0 h 6850061"/>
              <a:gd name="csX0" fmla="*/ 0 w 5346170"/>
              <a:gd name="csY0" fmla="*/ 0 h 6866629"/>
              <a:gd name="csX1" fmla="*/ 5345662 w 5346170"/>
              <a:gd name="csY1" fmla="*/ 1212 h 6866629"/>
              <a:gd name="csX2" fmla="*/ 5344449 w 5346170"/>
              <a:gd name="csY2" fmla="*/ 6866629 h 6866629"/>
              <a:gd name="csX3" fmla="*/ 2190932 w 5346170"/>
              <a:gd name="csY3" fmla="*/ 6850061 h 6866629"/>
              <a:gd name="csX4" fmla="*/ 0 w 5346170"/>
              <a:gd name="csY4" fmla="*/ 0 h 6866629"/>
              <a:gd name="csX0" fmla="*/ 0 w 5345900"/>
              <a:gd name="csY0" fmla="*/ 0 h 6858951"/>
              <a:gd name="csX1" fmla="*/ 5345662 w 5345900"/>
              <a:gd name="csY1" fmla="*/ 1212 h 6858951"/>
              <a:gd name="csX2" fmla="*/ 5336772 w 5345900"/>
              <a:gd name="csY2" fmla="*/ 6858951 h 6858951"/>
              <a:gd name="csX3" fmla="*/ 2190932 w 5345900"/>
              <a:gd name="csY3" fmla="*/ 6850061 h 6858951"/>
              <a:gd name="csX4" fmla="*/ 0 w 5345900"/>
              <a:gd name="csY4" fmla="*/ 0 h 685895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345900" h="6858951">
                <a:moveTo>
                  <a:pt x="0" y="0"/>
                </a:moveTo>
                <a:lnTo>
                  <a:pt x="5345662" y="1212"/>
                </a:lnTo>
                <a:cubicBezTo>
                  <a:pt x="5347817" y="2279448"/>
                  <a:pt x="5334617" y="4580715"/>
                  <a:pt x="5336772" y="6858951"/>
                </a:cubicBezTo>
                <a:lnTo>
                  <a:pt x="2190932" y="6850061"/>
                </a:lnTo>
                <a:lnTo>
                  <a:pt x="0" y="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76E7C23-0754-24F1-E259-7EB1FA20F0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97" y="691915"/>
            <a:ext cx="2468141" cy="617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777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8">
            <a:extLst>
              <a:ext uri="{FF2B5EF4-FFF2-40B4-BE49-F238E27FC236}">
                <a16:creationId xmlns:a16="http://schemas.microsoft.com/office/drawing/2014/main" id="{F2103B6C-CC0C-4930-989D-DF22FC2C5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760" y="886968"/>
            <a:ext cx="9304020" cy="315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 sz="1980">
                <a:solidFill>
                  <a:schemeClr val="accent1"/>
                </a:solidFill>
                <a:latin typeface="Geller Text Light" panose="000004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615D8F9-A3E3-75FA-5103-79842FCC0789}"/>
              </a:ext>
            </a:extLst>
          </p:cNvPr>
          <p:cNvSpPr/>
          <p:nvPr userDrawn="1"/>
        </p:nvSpPr>
        <p:spPr>
          <a:xfrm>
            <a:off x="0" y="3436670"/>
            <a:ext cx="3006903" cy="28879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1517">
              <a:defRPr/>
            </a:pPr>
            <a:endParaRPr lang="en-US" sz="1460">
              <a:solidFill>
                <a:prstClr val="white"/>
              </a:solidFill>
              <a:latin typeface="Arial" panose="020B0604020202020204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3D79A13-BEC7-15C9-6CF0-015C8989732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856480" y="1447800"/>
            <a:ext cx="4813300" cy="4886011"/>
            <a:chOff x="1572" y="735"/>
            <a:chExt cx="2458" cy="3001"/>
          </a:xfrm>
        </p:grpSpPr>
        <p:sp>
          <p:nvSpPr>
            <p:cNvPr id="4" name="AutoShape 3">
              <a:extLst>
                <a:ext uri="{FF2B5EF4-FFF2-40B4-BE49-F238E27FC236}">
                  <a16:creationId xmlns:a16="http://schemas.microsoft.com/office/drawing/2014/main" id="{7A46D385-13FB-B438-1197-C918E59B87F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572" y="735"/>
              <a:ext cx="2458" cy="3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93EA0F4F-C2F7-256B-47FD-1DA91886FD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2" y="752"/>
              <a:ext cx="2408" cy="474"/>
            </a:xfrm>
            <a:custGeom>
              <a:avLst/>
              <a:gdLst>
                <a:gd name="T0" fmla="*/ 125 w 2408"/>
                <a:gd name="T1" fmla="*/ 474 h 474"/>
                <a:gd name="T2" fmla="*/ 0 w 2408"/>
                <a:gd name="T3" fmla="*/ 0 h 474"/>
                <a:gd name="T4" fmla="*/ 2408 w 2408"/>
                <a:gd name="T5" fmla="*/ 0 h 474"/>
                <a:gd name="T6" fmla="*/ 2283 w 2408"/>
                <a:gd name="T7" fmla="*/ 474 h 474"/>
                <a:gd name="T8" fmla="*/ 269 w 2408"/>
                <a:gd name="T9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8" h="474">
                  <a:moveTo>
                    <a:pt x="125" y="474"/>
                  </a:moveTo>
                  <a:lnTo>
                    <a:pt x="0" y="0"/>
                  </a:lnTo>
                  <a:lnTo>
                    <a:pt x="2408" y="0"/>
                  </a:lnTo>
                  <a:lnTo>
                    <a:pt x="2283" y="474"/>
                  </a:lnTo>
                  <a:lnTo>
                    <a:pt x="269" y="47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1EFA39C6-4383-A0BF-5161-6ABE7B4488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2" y="752"/>
              <a:ext cx="2408" cy="474"/>
            </a:xfrm>
            <a:custGeom>
              <a:avLst/>
              <a:gdLst>
                <a:gd name="T0" fmla="*/ 119 w 2408"/>
                <a:gd name="T1" fmla="*/ 451 h 474"/>
                <a:gd name="T2" fmla="*/ 0 w 2408"/>
                <a:gd name="T3" fmla="*/ 0 h 474"/>
                <a:gd name="T4" fmla="*/ 2408 w 2408"/>
                <a:gd name="T5" fmla="*/ 0 h 474"/>
                <a:gd name="T6" fmla="*/ 2283 w 2408"/>
                <a:gd name="T7" fmla="*/ 474 h 474"/>
                <a:gd name="T8" fmla="*/ 269 w 2408"/>
                <a:gd name="T9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8" h="474">
                  <a:moveTo>
                    <a:pt x="119" y="451"/>
                  </a:moveTo>
                  <a:lnTo>
                    <a:pt x="0" y="0"/>
                  </a:lnTo>
                  <a:lnTo>
                    <a:pt x="2408" y="0"/>
                  </a:lnTo>
                  <a:lnTo>
                    <a:pt x="2283" y="474"/>
                  </a:lnTo>
                  <a:lnTo>
                    <a:pt x="269" y="474"/>
                  </a:lnTo>
                </a:path>
              </a:pathLst>
            </a:custGeom>
            <a:noFill/>
            <a:ln w="34925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 dirty="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EB698B18-AD47-9CFA-DCED-52140E2E78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4" y="1150"/>
              <a:ext cx="94" cy="76"/>
            </a:xfrm>
            <a:custGeom>
              <a:avLst/>
              <a:gdLst>
                <a:gd name="T0" fmla="*/ 82 w 94"/>
                <a:gd name="T1" fmla="*/ 0 h 76"/>
                <a:gd name="T2" fmla="*/ 50 w 94"/>
                <a:gd name="T3" fmla="*/ 47 h 76"/>
                <a:gd name="T4" fmla="*/ 0 w 94"/>
                <a:gd name="T5" fmla="*/ 18 h 76"/>
                <a:gd name="T6" fmla="*/ 13 w 94"/>
                <a:gd name="T7" fmla="*/ 47 h 76"/>
                <a:gd name="T8" fmla="*/ 63 w 94"/>
                <a:gd name="T9" fmla="*/ 76 h 76"/>
                <a:gd name="T10" fmla="*/ 94 w 94"/>
                <a:gd name="T11" fmla="*/ 29 h 76"/>
                <a:gd name="T12" fmla="*/ 82 w 94"/>
                <a:gd name="T13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4" h="76">
                  <a:moveTo>
                    <a:pt x="82" y="0"/>
                  </a:moveTo>
                  <a:lnTo>
                    <a:pt x="50" y="47"/>
                  </a:lnTo>
                  <a:lnTo>
                    <a:pt x="0" y="18"/>
                  </a:lnTo>
                  <a:lnTo>
                    <a:pt x="13" y="47"/>
                  </a:lnTo>
                  <a:lnTo>
                    <a:pt x="63" y="76"/>
                  </a:lnTo>
                  <a:lnTo>
                    <a:pt x="94" y="29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0E607F8E-CA48-CC35-3A4B-E21A69B967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" y="1384"/>
              <a:ext cx="2096" cy="480"/>
            </a:xfrm>
            <a:custGeom>
              <a:avLst/>
              <a:gdLst>
                <a:gd name="T0" fmla="*/ 1990 w 2096"/>
                <a:gd name="T1" fmla="*/ 480 h 480"/>
                <a:gd name="T2" fmla="*/ 2096 w 2096"/>
                <a:gd name="T3" fmla="*/ 0 h 480"/>
                <a:gd name="T4" fmla="*/ 0 w 2096"/>
                <a:gd name="T5" fmla="*/ 0 h 480"/>
                <a:gd name="T6" fmla="*/ 113 w 2096"/>
                <a:gd name="T7" fmla="*/ 480 h 480"/>
                <a:gd name="T8" fmla="*/ 1865 w 2096"/>
                <a:gd name="T9" fmla="*/ 48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6" h="480">
                  <a:moveTo>
                    <a:pt x="1990" y="480"/>
                  </a:moveTo>
                  <a:lnTo>
                    <a:pt x="2096" y="0"/>
                  </a:lnTo>
                  <a:lnTo>
                    <a:pt x="0" y="0"/>
                  </a:lnTo>
                  <a:lnTo>
                    <a:pt x="113" y="480"/>
                  </a:lnTo>
                  <a:lnTo>
                    <a:pt x="1865" y="48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20ED1DBA-B399-1955-FE53-733EFF00391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" y="1384"/>
              <a:ext cx="2096" cy="480"/>
            </a:xfrm>
            <a:custGeom>
              <a:avLst/>
              <a:gdLst>
                <a:gd name="T0" fmla="*/ 1996 w 2096"/>
                <a:gd name="T1" fmla="*/ 457 h 480"/>
                <a:gd name="T2" fmla="*/ 2096 w 2096"/>
                <a:gd name="T3" fmla="*/ 0 h 480"/>
                <a:gd name="T4" fmla="*/ 0 w 2096"/>
                <a:gd name="T5" fmla="*/ 0 h 480"/>
                <a:gd name="T6" fmla="*/ 113 w 2096"/>
                <a:gd name="T7" fmla="*/ 480 h 480"/>
                <a:gd name="T8" fmla="*/ 1865 w 2096"/>
                <a:gd name="T9" fmla="*/ 48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6" h="480">
                  <a:moveTo>
                    <a:pt x="1996" y="457"/>
                  </a:moveTo>
                  <a:lnTo>
                    <a:pt x="2096" y="0"/>
                  </a:lnTo>
                  <a:lnTo>
                    <a:pt x="0" y="0"/>
                  </a:lnTo>
                  <a:lnTo>
                    <a:pt x="113" y="480"/>
                  </a:lnTo>
                  <a:lnTo>
                    <a:pt x="1865" y="480"/>
                  </a:lnTo>
                </a:path>
              </a:pathLst>
            </a:custGeom>
            <a:noFill/>
            <a:ln w="34925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 dirty="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C7C4C205-DA96-1FAF-9A88-2AE18EFEE8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2" y="1788"/>
              <a:ext cx="88" cy="76"/>
            </a:xfrm>
            <a:custGeom>
              <a:avLst/>
              <a:gdLst>
                <a:gd name="T0" fmla="*/ 88 w 88"/>
                <a:gd name="T1" fmla="*/ 17 h 76"/>
                <a:gd name="T2" fmla="*/ 38 w 88"/>
                <a:gd name="T3" fmla="*/ 41 h 76"/>
                <a:gd name="T4" fmla="*/ 7 w 88"/>
                <a:gd name="T5" fmla="*/ 0 h 76"/>
                <a:gd name="T6" fmla="*/ 0 w 88"/>
                <a:gd name="T7" fmla="*/ 29 h 76"/>
                <a:gd name="T8" fmla="*/ 32 w 88"/>
                <a:gd name="T9" fmla="*/ 76 h 76"/>
                <a:gd name="T10" fmla="*/ 82 w 88"/>
                <a:gd name="T11" fmla="*/ 47 h 76"/>
                <a:gd name="T12" fmla="*/ 88 w 88"/>
                <a:gd name="T13" fmla="*/ 17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8" h="76">
                  <a:moveTo>
                    <a:pt x="88" y="17"/>
                  </a:moveTo>
                  <a:lnTo>
                    <a:pt x="38" y="41"/>
                  </a:lnTo>
                  <a:lnTo>
                    <a:pt x="7" y="0"/>
                  </a:lnTo>
                  <a:lnTo>
                    <a:pt x="0" y="29"/>
                  </a:lnTo>
                  <a:lnTo>
                    <a:pt x="32" y="76"/>
                  </a:lnTo>
                  <a:lnTo>
                    <a:pt x="82" y="47"/>
                  </a:lnTo>
                  <a:lnTo>
                    <a:pt x="88" y="17"/>
                  </a:ln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12" name="Freeform 14">
              <a:extLst>
                <a:ext uri="{FF2B5EF4-FFF2-40B4-BE49-F238E27FC236}">
                  <a16:creationId xmlns:a16="http://schemas.microsoft.com/office/drawing/2014/main" id="{2D66D55A-67C4-B00C-3E54-208600D2E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6" y="1993"/>
              <a:ext cx="1845" cy="479"/>
            </a:xfrm>
            <a:custGeom>
              <a:avLst/>
              <a:gdLst>
                <a:gd name="T0" fmla="*/ 100 w 1845"/>
                <a:gd name="T1" fmla="*/ 479 h 479"/>
                <a:gd name="T2" fmla="*/ 0 w 1845"/>
                <a:gd name="T3" fmla="*/ 0 h 479"/>
                <a:gd name="T4" fmla="*/ 1845 w 1845"/>
                <a:gd name="T5" fmla="*/ 0 h 479"/>
                <a:gd name="T6" fmla="*/ 1751 w 1845"/>
                <a:gd name="T7" fmla="*/ 479 h 479"/>
                <a:gd name="T8" fmla="*/ 212 w 1845"/>
                <a:gd name="T9" fmla="*/ 479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5" h="479">
                  <a:moveTo>
                    <a:pt x="100" y="479"/>
                  </a:moveTo>
                  <a:lnTo>
                    <a:pt x="0" y="0"/>
                  </a:lnTo>
                  <a:lnTo>
                    <a:pt x="1845" y="0"/>
                  </a:lnTo>
                  <a:lnTo>
                    <a:pt x="1751" y="479"/>
                  </a:lnTo>
                  <a:lnTo>
                    <a:pt x="212" y="47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13" name="Freeform 15">
              <a:extLst>
                <a:ext uri="{FF2B5EF4-FFF2-40B4-BE49-F238E27FC236}">
                  <a16:creationId xmlns:a16="http://schemas.microsoft.com/office/drawing/2014/main" id="{A4C7CEB5-F211-DED6-806E-5BB3979B4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6" y="1993"/>
              <a:ext cx="1845" cy="479"/>
            </a:xfrm>
            <a:custGeom>
              <a:avLst/>
              <a:gdLst>
                <a:gd name="T0" fmla="*/ 94 w 1845"/>
                <a:gd name="T1" fmla="*/ 456 h 479"/>
                <a:gd name="T2" fmla="*/ 0 w 1845"/>
                <a:gd name="T3" fmla="*/ 0 h 479"/>
                <a:gd name="T4" fmla="*/ 1845 w 1845"/>
                <a:gd name="T5" fmla="*/ 0 h 479"/>
                <a:gd name="T6" fmla="*/ 1751 w 1845"/>
                <a:gd name="T7" fmla="*/ 479 h 479"/>
                <a:gd name="T8" fmla="*/ 212 w 1845"/>
                <a:gd name="T9" fmla="*/ 479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5" h="479">
                  <a:moveTo>
                    <a:pt x="94" y="456"/>
                  </a:moveTo>
                  <a:lnTo>
                    <a:pt x="0" y="0"/>
                  </a:lnTo>
                  <a:lnTo>
                    <a:pt x="1845" y="0"/>
                  </a:lnTo>
                  <a:lnTo>
                    <a:pt x="1751" y="479"/>
                  </a:lnTo>
                  <a:lnTo>
                    <a:pt x="212" y="479"/>
                  </a:lnTo>
                </a:path>
              </a:pathLst>
            </a:custGeom>
            <a:noFill/>
            <a:ln w="34925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14" name="Freeform 16">
              <a:extLst>
                <a:ext uri="{FF2B5EF4-FFF2-40B4-BE49-F238E27FC236}">
                  <a16:creationId xmlns:a16="http://schemas.microsoft.com/office/drawing/2014/main" id="{5507EF70-F964-B957-ED98-C851FDE93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6" y="2402"/>
              <a:ext cx="75" cy="70"/>
            </a:xfrm>
            <a:custGeom>
              <a:avLst/>
              <a:gdLst>
                <a:gd name="T0" fmla="*/ 75 w 75"/>
                <a:gd name="T1" fmla="*/ 0 h 70"/>
                <a:gd name="T2" fmla="*/ 44 w 75"/>
                <a:gd name="T3" fmla="*/ 41 h 70"/>
                <a:gd name="T4" fmla="*/ 0 w 75"/>
                <a:gd name="T5" fmla="*/ 18 h 70"/>
                <a:gd name="T6" fmla="*/ 6 w 75"/>
                <a:gd name="T7" fmla="*/ 47 h 70"/>
                <a:gd name="T8" fmla="*/ 50 w 75"/>
                <a:gd name="T9" fmla="*/ 70 h 70"/>
                <a:gd name="T10" fmla="*/ 75 w 75"/>
                <a:gd name="T11" fmla="*/ 29 h 70"/>
                <a:gd name="T12" fmla="*/ 75 w 75"/>
                <a:gd name="T13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70">
                  <a:moveTo>
                    <a:pt x="75" y="0"/>
                  </a:moveTo>
                  <a:lnTo>
                    <a:pt x="44" y="41"/>
                  </a:lnTo>
                  <a:lnTo>
                    <a:pt x="0" y="18"/>
                  </a:lnTo>
                  <a:lnTo>
                    <a:pt x="6" y="47"/>
                  </a:lnTo>
                  <a:lnTo>
                    <a:pt x="50" y="70"/>
                  </a:lnTo>
                  <a:lnTo>
                    <a:pt x="75" y="29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8592F98D-A52E-53F6-3EC4-6AF270528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1" y="2613"/>
              <a:ext cx="1614" cy="480"/>
            </a:xfrm>
            <a:custGeom>
              <a:avLst/>
              <a:gdLst>
                <a:gd name="T0" fmla="*/ 1532 w 1614"/>
                <a:gd name="T1" fmla="*/ 480 h 480"/>
                <a:gd name="T2" fmla="*/ 1614 w 1614"/>
                <a:gd name="T3" fmla="*/ 0 h 480"/>
                <a:gd name="T4" fmla="*/ 0 w 1614"/>
                <a:gd name="T5" fmla="*/ 0 h 480"/>
                <a:gd name="T6" fmla="*/ 87 w 1614"/>
                <a:gd name="T7" fmla="*/ 480 h 480"/>
                <a:gd name="T8" fmla="*/ 1432 w 1614"/>
                <a:gd name="T9" fmla="*/ 48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4" h="480">
                  <a:moveTo>
                    <a:pt x="1532" y="480"/>
                  </a:moveTo>
                  <a:lnTo>
                    <a:pt x="1614" y="0"/>
                  </a:lnTo>
                  <a:lnTo>
                    <a:pt x="0" y="0"/>
                  </a:lnTo>
                  <a:lnTo>
                    <a:pt x="87" y="480"/>
                  </a:lnTo>
                  <a:lnTo>
                    <a:pt x="1432" y="48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D7460CC3-F548-8C34-14BC-0F77D0B6DF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1" y="2613"/>
              <a:ext cx="1614" cy="480"/>
            </a:xfrm>
            <a:custGeom>
              <a:avLst/>
              <a:gdLst>
                <a:gd name="T0" fmla="*/ 1539 w 1614"/>
                <a:gd name="T1" fmla="*/ 456 h 480"/>
                <a:gd name="T2" fmla="*/ 1614 w 1614"/>
                <a:gd name="T3" fmla="*/ 0 h 480"/>
                <a:gd name="T4" fmla="*/ 0 w 1614"/>
                <a:gd name="T5" fmla="*/ 0 h 480"/>
                <a:gd name="T6" fmla="*/ 87 w 1614"/>
                <a:gd name="T7" fmla="*/ 480 h 480"/>
                <a:gd name="T8" fmla="*/ 1432 w 1614"/>
                <a:gd name="T9" fmla="*/ 480 h 4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4" h="480">
                  <a:moveTo>
                    <a:pt x="1539" y="456"/>
                  </a:moveTo>
                  <a:lnTo>
                    <a:pt x="1614" y="0"/>
                  </a:lnTo>
                  <a:lnTo>
                    <a:pt x="0" y="0"/>
                  </a:lnTo>
                  <a:lnTo>
                    <a:pt x="87" y="480"/>
                  </a:lnTo>
                  <a:lnTo>
                    <a:pt x="1432" y="480"/>
                  </a:lnTo>
                </a:path>
              </a:pathLst>
            </a:custGeom>
            <a:noFill/>
            <a:ln w="34925" cap="flat">
              <a:solidFill>
                <a:schemeClr val="accent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15C7DCE5-2613-CC12-33D3-E08F6E11DB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2" y="3028"/>
              <a:ext cx="75" cy="65"/>
            </a:xfrm>
            <a:custGeom>
              <a:avLst/>
              <a:gdLst>
                <a:gd name="T0" fmla="*/ 75 w 75"/>
                <a:gd name="T1" fmla="*/ 12 h 65"/>
                <a:gd name="T2" fmla="*/ 38 w 75"/>
                <a:gd name="T3" fmla="*/ 35 h 65"/>
                <a:gd name="T4" fmla="*/ 6 w 75"/>
                <a:gd name="T5" fmla="*/ 0 h 65"/>
                <a:gd name="T6" fmla="*/ 0 w 75"/>
                <a:gd name="T7" fmla="*/ 29 h 65"/>
                <a:gd name="T8" fmla="*/ 31 w 75"/>
                <a:gd name="T9" fmla="*/ 65 h 65"/>
                <a:gd name="T10" fmla="*/ 69 w 75"/>
                <a:gd name="T11" fmla="*/ 35 h 65"/>
                <a:gd name="T12" fmla="*/ 75 w 75"/>
                <a:gd name="T13" fmla="*/ 1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65">
                  <a:moveTo>
                    <a:pt x="75" y="12"/>
                  </a:moveTo>
                  <a:lnTo>
                    <a:pt x="38" y="35"/>
                  </a:lnTo>
                  <a:lnTo>
                    <a:pt x="6" y="0"/>
                  </a:lnTo>
                  <a:lnTo>
                    <a:pt x="0" y="29"/>
                  </a:lnTo>
                  <a:lnTo>
                    <a:pt x="31" y="65"/>
                  </a:lnTo>
                  <a:lnTo>
                    <a:pt x="69" y="35"/>
                  </a:lnTo>
                  <a:lnTo>
                    <a:pt x="75" y="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>
                <a:solidFill>
                  <a:srgbClr val="080808"/>
                </a:solidFill>
                <a:latin typeface="Arial" panose="020B0604020202020204"/>
              </a:endParaRPr>
            </a:p>
          </p:txBody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B551BAD3-4779-FCD9-6095-4C1654CF5E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7" y="3251"/>
              <a:ext cx="1414" cy="479"/>
            </a:xfrm>
            <a:custGeom>
              <a:avLst/>
              <a:gdLst>
                <a:gd name="T0" fmla="*/ 157 w 1414"/>
                <a:gd name="T1" fmla="*/ 479 h 479"/>
                <a:gd name="T2" fmla="*/ 1345 w 1414"/>
                <a:gd name="T3" fmla="*/ 479 h 479"/>
                <a:gd name="T4" fmla="*/ 1414 w 1414"/>
                <a:gd name="T5" fmla="*/ 0 h 479"/>
                <a:gd name="T6" fmla="*/ 0 w 1414"/>
                <a:gd name="T7" fmla="*/ 0 h 479"/>
                <a:gd name="T8" fmla="*/ 69 w 1414"/>
                <a:gd name="T9" fmla="*/ 479 h 479"/>
                <a:gd name="T10" fmla="*/ 157 w 1414"/>
                <a:gd name="T11" fmla="*/ 479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14" h="479">
                  <a:moveTo>
                    <a:pt x="157" y="479"/>
                  </a:moveTo>
                  <a:lnTo>
                    <a:pt x="1345" y="479"/>
                  </a:lnTo>
                  <a:lnTo>
                    <a:pt x="1414" y="0"/>
                  </a:lnTo>
                  <a:lnTo>
                    <a:pt x="0" y="0"/>
                  </a:lnTo>
                  <a:lnTo>
                    <a:pt x="69" y="479"/>
                  </a:lnTo>
                  <a:lnTo>
                    <a:pt x="157" y="479"/>
                  </a:lnTo>
                  <a:close/>
                </a:path>
              </a:pathLst>
            </a:custGeom>
            <a:noFill/>
            <a:ln w="34925" cap="flat">
              <a:solidFill>
                <a:srgbClr val="F79D0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75438" tIns="37719" rIns="75438" bIns="37719" numCol="1" anchor="t" anchorCtr="0" compatLnSpc="1">
              <a:prstTxWarp prst="textNoShape">
                <a:avLst/>
              </a:prstTxWarp>
            </a:bodyPr>
            <a:lstStyle/>
            <a:p>
              <a:pPr defTabSz="741517">
                <a:defRPr/>
              </a:pPr>
              <a:endParaRPr lang="en-US" sz="1460" dirty="0">
                <a:solidFill>
                  <a:srgbClr val="080808"/>
                </a:solidFill>
                <a:latin typeface="Arial" panose="020B0604020202020204"/>
              </a:endParaRPr>
            </a:p>
          </p:txBody>
        </p:sp>
      </p:grpSp>
      <p:sp>
        <p:nvSpPr>
          <p:cNvPr id="30" name="Text Placeholder 6">
            <a:extLst>
              <a:ext uri="{FF2B5EF4-FFF2-40B4-BE49-F238E27FC236}">
                <a16:creationId xmlns:a16="http://schemas.microsoft.com/office/drawing/2014/main" id="{0C102C78-7FA9-8C7B-02AA-6D49BA3DEA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8785" y="6536692"/>
            <a:ext cx="9327397" cy="350908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Footnote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DF03F592-0C93-7D34-C7BA-1118B6B82D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6075" y="3790650"/>
            <a:ext cx="2317750" cy="20338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34D63438-DFCC-2884-CC5A-55683A8CFE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" y="1468670"/>
            <a:ext cx="2317751" cy="1639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9A449B92-D870-281A-63D4-977D06329E9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09462" y="1937323"/>
            <a:ext cx="4022420" cy="223093"/>
          </a:xfrm>
        </p:spPr>
        <p:txBody>
          <a:bodyPr>
            <a:normAutofit/>
          </a:bodyPr>
          <a:lstStyle>
            <a:lvl1pPr algn="ctr">
              <a:defRPr sz="10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1969F8E5-8477-C1B8-9791-2B4B96706B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39510" y="1541983"/>
            <a:ext cx="2567014" cy="384918"/>
          </a:xfrm>
        </p:spPr>
        <p:txBody>
          <a:bodyPr>
            <a:normAutofit/>
          </a:bodyPr>
          <a:lstStyle>
            <a:lvl1pPr algn="ctr"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3DE9B83F-F024-4F2B-72EA-E02082AF89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546614" y="2976147"/>
            <a:ext cx="3566352" cy="223093"/>
          </a:xfrm>
        </p:spPr>
        <p:txBody>
          <a:bodyPr>
            <a:normAutofit/>
          </a:bodyPr>
          <a:lstStyle>
            <a:lvl1pPr algn="ctr">
              <a:defRPr sz="10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44">
            <a:extLst>
              <a:ext uri="{FF2B5EF4-FFF2-40B4-BE49-F238E27FC236}">
                <a16:creationId xmlns:a16="http://schemas.microsoft.com/office/drawing/2014/main" id="{EE5FEB2D-9BCB-FACC-95B4-FBAFE9769B6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13955" y="2566991"/>
            <a:ext cx="2406900" cy="384918"/>
          </a:xfrm>
        </p:spPr>
        <p:txBody>
          <a:bodyPr>
            <a:normAutofit/>
          </a:bodyPr>
          <a:lstStyle>
            <a:lvl1pPr algn="ctr"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8" name="Text Placeholder 42">
            <a:extLst>
              <a:ext uri="{FF2B5EF4-FFF2-40B4-BE49-F238E27FC236}">
                <a16:creationId xmlns:a16="http://schemas.microsoft.com/office/drawing/2014/main" id="{FFA114D3-783A-A372-6FBA-2BC541E048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798292" y="3986552"/>
            <a:ext cx="3052110" cy="202316"/>
          </a:xfrm>
        </p:spPr>
        <p:txBody>
          <a:bodyPr>
            <a:normAutofit/>
          </a:bodyPr>
          <a:lstStyle>
            <a:lvl1pPr algn="ctr">
              <a:defRPr sz="1000">
                <a:solidFill>
                  <a:schemeClr val="tx1"/>
                </a:solidFill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4">
            <a:extLst>
              <a:ext uri="{FF2B5EF4-FFF2-40B4-BE49-F238E27FC236}">
                <a16:creationId xmlns:a16="http://schemas.microsoft.com/office/drawing/2014/main" id="{77D4B404-E3B9-B61A-2C2A-593531AB46C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045560" y="3577659"/>
            <a:ext cx="2567014" cy="384918"/>
          </a:xfrm>
        </p:spPr>
        <p:txBody>
          <a:bodyPr>
            <a:normAutofit/>
          </a:bodyPr>
          <a:lstStyle>
            <a:lvl1pPr algn="ctr"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0ADDD4C3-C44F-783C-9867-F4A87C5BE32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039509" y="4975734"/>
            <a:ext cx="2608657" cy="205363"/>
          </a:xfrm>
        </p:spPr>
        <p:txBody>
          <a:bodyPr>
            <a:normAutofit/>
          </a:bodyPr>
          <a:lstStyle>
            <a:lvl1pPr algn="ctr">
              <a:defRPr sz="10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Text Placeholder 44">
            <a:extLst>
              <a:ext uri="{FF2B5EF4-FFF2-40B4-BE49-F238E27FC236}">
                <a16:creationId xmlns:a16="http://schemas.microsoft.com/office/drawing/2014/main" id="{3E0828FA-1362-776F-F250-5E806CD7E7A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066602" y="4570497"/>
            <a:ext cx="2567014" cy="384918"/>
          </a:xfrm>
        </p:spPr>
        <p:txBody>
          <a:bodyPr>
            <a:normAutofit/>
          </a:bodyPr>
          <a:lstStyle>
            <a:lvl1pPr algn="ctr"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Text Placeholder 42">
            <a:extLst>
              <a:ext uri="{FF2B5EF4-FFF2-40B4-BE49-F238E27FC236}">
                <a16:creationId xmlns:a16="http://schemas.microsoft.com/office/drawing/2014/main" id="{8A007947-22D2-2321-D1B4-2F97EB57739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166287" y="6017914"/>
            <a:ext cx="2341190" cy="212503"/>
          </a:xfrm>
        </p:spPr>
        <p:txBody>
          <a:bodyPr>
            <a:normAutofit/>
          </a:bodyPr>
          <a:lstStyle>
            <a:lvl1pPr algn="ctr">
              <a:defRPr sz="10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44">
            <a:extLst>
              <a:ext uri="{FF2B5EF4-FFF2-40B4-BE49-F238E27FC236}">
                <a16:creationId xmlns:a16="http://schemas.microsoft.com/office/drawing/2014/main" id="{0AAAFA57-59CE-F857-8830-C481EC72385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170508" y="5622568"/>
            <a:ext cx="2341190" cy="384918"/>
          </a:xfrm>
        </p:spPr>
        <p:txBody>
          <a:bodyPr>
            <a:normAutofit/>
          </a:bodyPr>
          <a:lstStyle>
            <a:lvl1pPr algn="ctr"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C80D0563-05C4-3E0E-BF1C-CCD3D11280D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37452" y="3353521"/>
            <a:ext cx="1662210" cy="1353946"/>
          </a:xfrm>
        </p:spPr>
        <p:txBody>
          <a:bodyPr>
            <a:normAutofit/>
          </a:bodyPr>
          <a:lstStyle>
            <a:lvl1pPr algn="r">
              <a:defRPr sz="2400">
                <a:solidFill>
                  <a:schemeClr val="accent1"/>
                </a:solidFill>
                <a:latin typeface="Geller Text Light" panose="000004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1673910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608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8">
            <a:extLst>
              <a:ext uri="{FF2B5EF4-FFF2-40B4-BE49-F238E27FC236}">
                <a16:creationId xmlns:a16="http://schemas.microsoft.com/office/drawing/2014/main" id="{F2103B6C-CC0C-4930-989D-DF22FC2C5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760" y="886968"/>
            <a:ext cx="9304020" cy="315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 sz="1980">
                <a:solidFill>
                  <a:schemeClr val="accent1"/>
                </a:solidFill>
                <a:latin typeface="Geller Text Light" panose="000004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024D5-7200-C5A9-DF76-F64BB3134F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791" y="1459230"/>
            <a:ext cx="9327397" cy="5029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Add text here.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5749B356-8882-168E-B9A2-120D5A2DBB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817" y="6629400"/>
            <a:ext cx="9327397" cy="2582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Footnote</a:t>
            </a:r>
          </a:p>
        </p:txBody>
      </p:sp>
    </p:spTree>
    <p:extLst>
      <p:ext uri="{BB962C8B-B14F-4D97-AF65-F5344CB8AC3E}">
        <p14:creationId xmlns:p14="http://schemas.microsoft.com/office/powerpoint/2010/main" val="3271291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8">
            <a:extLst>
              <a:ext uri="{FF2B5EF4-FFF2-40B4-BE49-F238E27FC236}">
                <a16:creationId xmlns:a16="http://schemas.microsoft.com/office/drawing/2014/main" id="{F2103B6C-CC0C-4930-989D-DF22FC2C57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760" y="886968"/>
            <a:ext cx="9304020" cy="315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 sz="1980">
                <a:solidFill>
                  <a:schemeClr val="accent1"/>
                </a:solidFill>
                <a:latin typeface="Geller Text Light" panose="000004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F9FF5F1-9EEB-70E0-263C-D88D05A3D12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575491681"/>
              </p:ext>
            </p:extLst>
          </p:nvPr>
        </p:nvGraphicFramePr>
        <p:xfrm>
          <a:off x="345760" y="1468017"/>
          <a:ext cx="9330424" cy="2844925"/>
        </p:xfrm>
        <a:graphic>
          <a:graphicData uri="http://schemas.openxmlformats.org/drawingml/2006/table">
            <a:tbl>
              <a:tblPr firstRow="1" firstCol="1" bandRow="1"/>
              <a:tblGrid>
                <a:gridCol w="2640644">
                  <a:extLst>
                    <a:ext uri="{9D8B030D-6E8A-4147-A177-3AD203B41FA5}">
                      <a16:colId xmlns:a16="http://schemas.microsoft.com/office/drawing/2014/main" val="1044795450"/>
                    </a:ext>
                  </a:extLst>
                </a:gridCol>
                <a:gridCol w="3344890">
                  <a:extLst>
                    <a:ext uri="{9D8B030D-6E8A-4147-A177-3AD203B41FA5}">
                      <a16:colId xmlns:a16="http://schemas.microsoft.com/office/drawing/2014/main" val="586411812"/>
                    </a:ext>
                  </a:extLst>
                </a:gridCol>
                <a:gridCol w="3344890">
                  <a:extLst>
                    <a:ext uri="{9D8B030D-6E8A-4147-A177-3AD203B41FA5}">
                      <a16:colId xmlns:a16="http://schemas.microsoft.com/office/drawing/2014/main" val="1394247333"/>
                    </a:ext>
                  </a:extLst>
                </a:gridCol>
              </a:tblGrid>
              <a:tr h="8614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Section Title 1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10363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Section Title 2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10363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Section Title 3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10363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735623"/>
                  </a:ext>
                </a:extLst>
              </a:tr>
              <a:tr h="330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921577"/>
                  </a:ext>
                </a:extLst>
              </a:tr>
              <a:tr h="330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079681"/>
                  </a:ext>
                </a:extLst>
              </a:tr>
              <a:tr h="330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5261031"/>
                  </a:ext>
                </a:extLst>
              </a:tr>
              <a:tr h="330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800996"/>
                  </a:ext>
                </a:extLst>
              </a:tr>
              <a:tr h="330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82913"/>
                  </a:ext>
                </a:extLst>
              </a:tr>
              <a:tr h="330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xxx 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 </a:t>
                      </a:r>
                      <a:endParaRPr lang="en-US" sz="105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 </a:t>
                      </a:r>
                      <a:endParaRPr lang="en-US" sz="105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207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93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Rectangle 785">
            <a:extLst>
              <a:ext uri="{FF2B5EF4-FFF2-40B4-BE49-F238E27FC236}">
                <a16:creationId xmlns:a16="http://schemas.microsoft.com/office/drawing/2014/main" id="{10D4BF7B-49E2-B2D2-0B32-8EC205FB5DDC}"/>
              </a:ext>
            </a:extLst>
          </p:cNvPr>
          <p:cNvSpPr/>
          <p:nvPr userDrawn="1"/>
        </p:nvSpPr>
        <p:spPr>
          <a:xfrm>
            <a:off x="1680210" y="6955728"/>
            <a:ext cx="3037596" cy="3594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9" name="Arrow: Chevron 788">
            <a:extLst>
              <a:ext uri="{FF2B5EF4-FFF2-40B4-BE49-F238E27FC236}">
                <a16:creationId xmlns:a16="http://schemas.microsoft.com/office/drawing/2014/main" id="{20CEAA22-0E85-1268-119D-06B713FC0818}"/>
              </a:ext>
            </a:extLst>
          </p:cNvPr>
          <p:cNvSpPr/>
          <p:nvPr userDrawn="1"/>
        </p:nvSpPr>
        <p:spPr>
          <a:xfrm flipH="1">
            <a:off x="-10058" y="0"/>
            <a:ext cx="3878490" cy="7781489"/>
          </a:xfrm>
          <a:custGeom>
            <a:avLst/>
            <a:gdLst>
              <a:gd name="connsiteX0" fmla="*/ 0 w 2855495"/>
              <a:gd name="connsiteY0" fmla="*/ 0 h 6858000"/>
              <a:gd name="connsiteX1" fmla="*/ 1700476 w 2855495"/>
              <a:gd name="connsiteY1" fmla="*/ 0 h 6858000"/>
              <a:gd name="connsiteX2" fmla="*/ 2855495 w 2855495"/>
              <a:gd name="connsiteY2" fmla="*/ 3429000 h 6858000"/>
              <a:gd name="connsiteX3" fmla="*/ 1700476 w 2855495"/>
              <a:gd name="connsiteY3" fmla="*/ 6858000 h 6858000"/>
              <a:gd name="connsiteX4" fmla="*/ 0 w 2855495"/>
              <a:gd name="connsiteY4" fmla="*/ 6858000 h 6858000"/>
              <a:gd name="connsiteX5" fmla="*/ 1155019 w 2855495"/>
              <a:gd name="connsiteY5" fmla="*/ 3429000 h 6858000"/>
              <a:gd name="connsiteX6" fmla="*/ 0 w 2855495"/>
              <a:gd name="connsiteY6" fmla="*/ 0 h 6858000"/>
              <a:gd name="connsiteX0" fmla="*/ 0 w 8823170"/>
              <a:gd name="connsiteY0" fmla="*/ 0 h 6858000"/>
              <a:gd name="connsiteX1" fmla="*/ 8823170 w 8823170"/>
              <a:gd name="connsiteY1" fmla="*/ 16042 h 6858000"/>
              <a:gd name="connsiteX2" fmla="*/ 2855495 w 8823170"/>
              <a:gd name="connsiteY2" fmla="*/ 3429000 h 6858000"/>
              <a:gd name="connsiteX3" fmla="*/ 1700476 w 8823170"/>
              <a:gd name="connsiteY3" fmla="*/ 6858000 h 6858000"/>
              <a:gd name="connsiteX4" fmla="*/ 0 w 8823170"/>
              <a:gd name="connsiteY4" fmla="*/ 6858000 h 6858000"/>
              <a:gd name="connsiteX5" fmla="*/ 1155019 w 8823170"/>
              <a:gd name="connsiteY5" fmla="*/ 3429000 h 6858000"/>
              <a:gd name="connsiteX6" fmla="*/ 0 w 8823170"/>
              <a:gd name="connsiteY6" fmla="*/ 0 h 6858000"/>
              <a:gd name="connsiteX0" fmla="*/ 0 w 8839200"/>
              <a:gd name="connsiteY0" fmla="*/ 0 h 6862010"/>
              <a:gd name="connsiteX1" fmla="*/ 8823170 w 8839200"/>
              <a:gd name="connsiteY1" fmla="*/ 16042 h 6862010"/>
              <a:gd name="connsiteX2" fmla="*/ 8839200 w 8839200"/>
              <a:gd name="connsiteY2" fmla="*/ 6862010 h 6862010"/>
              <a:gd name="connsiteX3" fmla="*/ 1700476 w 8839200"/>
              <a:gd name="connsiteY3" fmla="*/ 6858000 h 6862010"/>
              <a:gd name="connsiteX4" fmla="*/ 0 w 8839200"/>
              <a:gd name="connsiteY4" fmla="*/ 6858000 h 6862010"/>
              <a:gd name="connsiteX5" fmla="*/ 1155019 w 8839200"/>
              <a:gd name="connsiteY5" fmla="*/ 3429000 h 6862010"/>
              <a:gd name="connsiteX6" fmla="*/ 0 w 8839200"/>
              <a:gd name="connsiteY6" fmla="*/ 0 h 6862010"/>
              <a:gd name="connsiteX0" fmla="*/ 0 w 8848202"/>
              <a:gd name="connsiteY0" fmla="*/ 0 h 6862010"/>
              <a:gd name="connsiteX1" fmla="*/ 8847233 w 8848202"/>
              <a:gd name="connsiteY1" fmla="*/ 16042 h 6862010"/>
              <a:gd name="connsiteX2" fmla="*/ 8839200 w 8848202"/>
              <a:gd name="connsiteY2" fmla="*/ 6862010 h 6862010"/>
              <a:gd name="connsiteX3" fmla="*/ 1700476 w 8848202"/>
              <a:gd name="connsiteY3" fmla="*/ 6858000 h 6862010"/>
              <a:gd name="connsiteX4" fmla="*/ 0 w 8848202"/>
              <a:gd name="connsiteY4" fmla="*/ 6858000 h 6862010"/>
              <a:gd name="connsiteX5" fmla="*/ 1155019 w 8848202"/>
              <a:gd name="connsiteY5" fmla="*/ 3429000 h 6862010"/>
              <a:gd name="connsiteX6" fmla="*/ 0 w 8848202"/>
              <a:gd name="connsiteY6" fmla="*/ 0 h 6862010"/>
              <a:gd name="connsiteX0" fmla="*/ 0 w 8848202"/>
              <a:gd name="connsiteY0" fmla="*/ 8021 h 6870031"/>
              <a:gd name="connsiteX1" fmla="*/ 8847233 w 8848202"/>
              <a:gd name="connsiteY1" fmla="*/ 0 h 6870031"/>
              <a:gd name="connsiteX2" fmla="*/ 8839200 w 8848202"/>
              <a:gd name="connsiteY2" fmla="*/ 6870031 h 6870031"/>
              <a:gd name="connsiteX3" fmla="*/ 1700476 w 8848202"/>
              <a:gd name="connsiteY3" fmla="*/ 6866021 h 6870031"/>
              <a:gd name="connsiteX4" fmla="*/ 0 w 8848202"/>
              <a:gd name="connsiteY4" fmla="*/ 6866021 h 6870031"/>
              <a:gd name="connsiteX5" fmla="*/ 1155019 w 8848202"/>
              <a:gd name="connsiteY5" fmla="*/ 3437021 h 6870031"/>
              <a:gd name="connsiteX6" fmla="*/ 0 w 8848202"/>
              <a:gd name="connsiteY6" fmla="*/ 8021 h 6870031"/>
              <a:gd name="connsiteX0" fmla="*/ 0 w 8839200"/>
              <a:gd name="connsiteY0" fmla="*/ 0 h 6862010"/>
              <a:gd name="connsiteX1" fmla="*/ 7195839 w 8839200"/>
              <a:gd name="connsiteY1" fmla="*/ 533400 h 6862010"/>
              <a:gd name="connsiteX2" fmla="*/ 8839200 w 8839200"/>
              <a:gd name="connsiteY2" fmla="*/ 6862010 h 6862010"/>
              <a:gd name="connsiteX3" fmla="*/ 1700476 w 8839200"/>
              <a:gd name="connsiteY3" fmla="*/ 6858000 h 6862010"/>
              <a:gd name="connsiteX4" fmla="*/ 0 w 8839200"/>
              <a:gd name="connsiteY4" fmla="*/ 6858000 h 6862010"/>
              <a:gd name="connsiteX5" fmla="*/ 1155019 w 8839200"/>
              <a:gd name="connsiteY5" fmla="*/ 3429000 h 6862010"/>
              <a:gd name="connsiteX6" fmla="*/ 0 w 8839200"/>
              <a:gd name="connsiteY6" fmla="*/ 0 h 6862010"/>
              <a:gd name="connsiteX0" fmla="*/ 0 w 8839200"/>
              <a:gd name="connsiteY0" fmla="*/ 8021 h 6870031"/>
              <a:gd name="connsiteX1" fmla="*/ 7653651 w 8839200"/>
              <a:gd name="connsiteY1" fmla="*/ 0 h 6870031"/>
              <a:gd name="connsiteX2" fmla="*/ 8839200 w 8839200"/>
              <a:gd name="connsiteY2" fmla="*/ 6870031 h 6870031"/>
              <a:gd name="connsiteX3" fmla="*/ 1700476 w 8839200"/>
              <a:gd name="connsiteY3" fmla="*/ 6866021 h 6870031"/>
              <a:gd name="connsiteX4" fmla="*/ 0 w 8839200"/>
              <a:gd name="connsiteY4" fmla="*/ 6866021 h 6870031"/>
              <a:gd name="connsiteX5" fmla="*/ 1155019 w 8839200"/>
              <a:gd name="connsiteY5" fmla="*/ 3437021 h 6870031"/>
              <a:gd name="connsiteX6" fmla="*/ 0 w 8839200"/>
              <a:gd name="connsiteY6" fmla="*/ 8021 h 6870031"/>
              <a:gd name="connsiteX0" fmla="*/ 0 w 7849999"/>
              <a:gd name="connsiteY0" fmla="*/ 8021 h 6866021"/>
              <a:gd name="connsiteX1" fmla="*/ 7653651 w 7849999"/>
              <a:gd name="connsiteY1" fmla="*/ 0 h 6866021"/>
              <a:gd name="connsiteX2" fmla="*/ 7849999 w 7849999"/>
              <a:gd name="connsiteY2" fmla="*/ 6857999 h 6866021"/>
              <a:gd name="connsiteX3" fmla="*/ 1700476 w 7849999"/>
              <a:gd name="connsiteY3" fmla="*/ 6866021 h 6866021"/>
              <a:gd name="connsiteX4" fmla="*/ 0 w 7849999"/>
              <a:gd name="connsiteY4" fmla="*/ 6866021 h 6866021"/>
              <a:gd name="connsiteX5" fmla="*/ 1155019 w 7849999"/>
              <a:gd name="connsiteY5" fmla="*/ 3437021 h 6866021"/>
              <a:gd name="connsiteX6" fmla="*/ 0 w 7849999"/>
              <a:gd name="connsiteY6" fmla="*/ 8021 h 6866021"/>
              <a:gd name="connsiteX0" fmla="*/ 0 w 7711020"/>
              <a:gd name="connsiteY0" fmla="*/ 8021 h 6866021"/>
              <a:gd name="connsiteX1" fmla="*/ 7653651 w 7711020"/>
              <a:gd name="connsiteY1" fmla="*/ 0 h 6866021"/>
              <a:gd name="connsiteX2" fmla="*/ 7711020 w 7711020"/>
              <a:gd name="connsiteY2" fmla="*/ 6857999 h 6866021"/>
              <a:gd name="connsiteX3" fmla="*/ 1700476 w 7711020"/>
              <a:gd name="connsiteY3" fmla="*/ 6866021 h 6866021"/>
              <a:gd name="connsiteX4" fmla="*/ 0 w 7711020"/>
              <a:gd name="connsiteY4" fmla="*/ 6866021 h 6866021"/>
              <a:gd name="connsiteX5" fmla="*/ 1155019 w 7711020"/>
              <a:gd name="connsiteY5" fmla="*/ 3437021 h 6866021"/>
              <a:gd name="connsiteX6" fmla="*/ 0 w 7711020"/>
              <a:gd name="connsiteY6" fmla="*/ 8021 h 6866021"/>
              <a:gd name="connsiteX0" fmla="*/ 0 w 7686494"/>
              <a:gd name="connsiteY0" fmla="*/ 8021 h 6866021"/>
              <a:gd name="connsiteX1" fmla="*/ 7653651 w 7686494"/>
              <a:gd name="connsiteY1" fmla="*/ 0 h 6866021"/>
              <a:gd name="connsiteX2" fmla="*/ 7686494 w 7686494"/>
              <a:gd name="connsiteY2" fmla="*/ 6857999 h 6866021"/>
              <a:gd name="connsiteX3" fmla="*/ 1700476 w 7686494"/>
              <a:gd name="connsiteY3" fmla="*/ 6866021 h 6866021"/>
              <a:gd name="connsiteX4" fmla="*/ 0 w 7686494"/>
              <a:gd name="connsiteY4" fmla="*/ 6866021 h 6866021"/>
              <a:gd name="connsiteX5" fmla="*/ 1155019 w 7686494"/>
              <a:gd name="connsiteY5" fmla="*/ 3437021 h 6866021"/>
              <a:gd name="connsiteX6" fmla="*/ 0 w 7686494"/>
              <a:gd name="connsiteY6" fmla="*/ 8021 h 6866021"/>
              <a:gd name="connsiteX0" fmla="*/ 0 w 7686494"/>
              <a:gd name="connsiteY0" fmla="*/ 8021 h 6866021"/>
              <a:gd name="connsiteX1" fmla="*/ 7653651 w 7686494"/>
              <a:gd name="connsiteY1" fmla="*/ 0 h 6866021"/>
              <a:gd name="connsiteX2" fmla="*/ 7686494 w 7686494"/>
              <a:gd name="connsiteY2" fmla="*/ 6857999 h 6866021"/>
              <a:gd name="connsiteX3" fmla="*/ 1700476 w 7686494"/>
              <a:gd name="connsiteY3" fmla="*/ 6866021 h 6866021"/>
              <a:gd name="connsiteX4" fmla="*/ 0 w 7686494"/>
              <a:gd name="connsiteY4" fmla="*/ 6866021 h 6866021"/>
              <a:gd name="connsiteX5" fmla="*/ 1155019 w 7686494"/>
              <a:gd name="connsiteY5" fmla="*/ 3437021 h 6866021"/>
              <a:gd name="connsiteX6" fmla="*/ 0 w 7686494"/>
              <a:gd name="connsiteY6" fmla="*/ 8021 h 6866021"/>
              <a:gd name="connsiteX0" fmla="*/ 0 w 7678318"/>
              <a:gd name="connsiteY0" fmla="*/ 8021 h 6866021"/>
              <a:gd name="connsiteX1" fmla="*/ 7653651 w 7678318"/>
              <a:gd name="connsiteY1" fmla="*/ 0 h 6866021"/>
              <a:gd name="connsiteX2" fmla="*/ 7678318 w 7678318"/>
              <a:gd name="connsiteY2" fmla="*/ 6857999 h 6866021"/>
              <a:gd name="connsiteX3" fmla="*/ 1700476 w 7678318"/>
              <a:gd name="connsiteY3" fmla="*/ 6866021 h 6866021"/>
              <a:gd name="connsiteX4" fmla="*/ 0 w 7678318"/>
              <a:gd name="connsiteY4" fmla="*/ 6866021 h 6866021"/>
              <a:gd name="connsiteX5" fmla="*/ 1155019 w 7678318"/>
              <a:gd name="connsiteY5" fmla="*/ 3437021 h 6866021"/>
              <a:gd name="connsiteX6" fmla="*/ 0 w 7678318"/>
              <a:gd name="connsiteY6" fmla="*/ 8021 h 6866021"/>
              <a:gd name="connsiteX0" fmla="*/ 0 w 7670143"/>
              <a:gd name="connsiteY0" fmla="*/ 8021 h 6866021"/>
              <a:gd name="connsiteX1" fmla="*/ 7653651 w 7670143"/>
              <a:gd name="connsiteY1" fmla="*/ 0 h 6866021"/>
              <a:gd name="connsiteX2" fmla="*/ 7670143 w 7670143"/>
              <a:gd name="connsiteY2" fmla="*/ 6857999 h 6866021"/>
              <a:gd name="connsiteX3" fmla="*/ 1700476 w 7670143"/>
              <a:gd name="connsiteY3" fmla="*/ 6866021 h 6866021"/>
              <a:gd name="connsiteX4" fmla="*/ 0 w 7670143"/>
              <a:gd name="connsiteY4" fmla="*/ 6866021 h 6866021"/>
              <a:gd name="connsiteX5" fmla="*/ 1155019 w 7670143"/>
              <a:gd name="connsiteY5" fmla="*/ 3437021 h 6866021"/>
              <a:gd name="connsiteX6" fmla="*/ 0 w 7670143"/>
              <a:gd name="connsiteY6" fmla="*/ 8021 h 6866021"/>
              <a:gd name="connsiteX0" fmla="*/ 0 w 7661967"/>
              <a:gd name="connsiteY0" fmla="*/ 8021 h 6866021"/>
              <a:gd name="connsiteX1" fmla="*/ 7653651 w 7661967"/>
              <a:gd name="connsiteY1" fmla="*/ 0 h 6866021"/>
              <a:gd name="connsiteX2" fmla="*/ 7661967 w 7661967"/>
              <a:gd name="connsiteY2" fmla="*/ 6857999 h 6866021"/>
              <a:gd name="connsiteX3" fmla="*/ 1700476 w 7661967"/>
              <a:gd name="connsiteY3" fmla="*/ 6866021 h 6866021"/>
              <a:gd name="connsiteX4" fmla="*/ 0 w 7661967"/>
              <a:gd name="connsiteY4" fmla="*/ 6866021 h 6866021"/>
              <a:gd name="connsiteX5" fmla="*/ 1155019 w 7661967"/>
              <a:gd name="connsiteY5" fmla="*/ 3437021 h 6866021"/>
              <a:gd name="connsiteX6" fmla="*/ 0 w 7661967"/>
              <a:gd name="connsiteY6" fmla="*/ 8021 h 6866021"/>
              <a:gd name="connsiteX0" fmla="*/ 0 w 7667999"/>
              <a:gd name="connsiteY0" fmla="*/ 5062 h 6866021"/>
              <a:gd name="connsiteX1" fmla="*/ 7659683 w 7667999"/>
              <a:gd name="connsiteY1" fmla="*/ 0 h 6866021"/>
              <a:gd name="connsiteX2" fmla="*/ 7667999 w 7667999"/>
              <a:gd name="connsiteY2" fmla="*/ 6857999 h 6866021"/>
              <a:gd name="connsiteX3" fmla="*/ 1706508 w 7667999"/>
              <a:gd name="connsiteY3" fmla="*/ 6866021 h 6866021"/>
              <a:gd name="connsiteX4" fmla="*/ 6032 w 7667999"/>
              <a:gd name="connsiteY4" fmla="*/ 6866021 h 6866021"/>
              <a:gd name="connsiteX5" fmla="*/ 1161051 w 7667999"/>
              <a:gd name="connsiteY5" fmla="*/ 3437021 h 6866021"/>
              <a:gd name="connsiteX6" fmla="*/ 0 w 7667999"/>
              <a:gd name="connsiteY6" fmla="*/ 5062 h 6866021"/>
              <a:gd name="connsiteX0" fmla="*/ 0 w 7661967"/>
              <a:gd name="connsiteY0" fmla="*/ 2102 h 6866021"/>
              <a:gd name="connsiteX1" fmla="*/ 7653651 w 7661967"/>
              <a:gd name="connsiteY1" fmla="*/ 0 h 6866021"/>
              <a:gd name="connsiteX2" fmla="*/ 7661967 w 7661967"/>
              <a:gd name="connsiteY2" fmla="*/ 6857999 h 6866021"/>
              <a:gd name="connsiteX3" fmla="*/ 1700476 w 7661967"/>
              <a:gd name="connsiteY3" fmla="*/ 6866021 h 6866021"/>
              <a:gd name="connsiteX4" fmla="*/ 0 w 7661967"/>
              <a:gd name="connsiteY4" fmla="*/ 6866021 h 6866021"/>
              <a:gd name="connsiteX5" fmla="*/ 1155019 w 7661967"/>
              <a:gd name="connsiteY5" fmla="*/ 3437021 h 6866021"/>
              <a:gd name="connsiteX6" fmla="*/ 0 w 7661967"/>
              <a:gd name="connsiteY6" fmla="*/ 2102 h 6866021"/>
              <a:gd name="csX0" fmla="*/ 2544752 w 10206719"/>
              <a:gd name="csY0" fmla="*/ 2102 h 6866021"/>
              <a:gd name="csX1" fmla="*/ 10198403 w 10206719"/>
              <a:gd name="csY1" fmla="*/ 0 h 6866021"/>
              <a:gd name="csX2" fmla="*/ 10206719 w 10206719"/>
              <a:gd name="csY2" fmla="*/ 6857999 h 6866021"/>
              <a:gd name="csX3" fmla="*/ 4245228 w 10206719"/>
              <a:gd name="csY3" fmla="*/ 6866021 h 6866021"/>
              <a:gd name="csX4" fmla="*/ 2544752 w 10206719"/>
              <a:gd name="csY4" fmla="*/ 6866021 h 6866021"/>
              <a:gd name="csX5" fmla="*/ 0 w 10206719"/>
              <a:gd name="csY5" fmla="*/ 3406765 h 6866021"/>
              <a:gd name="csX6" fmla="*/ 2544752 w 10206719"/>
              <a:gd name="csY6" fmla="*/ 2102 h 686602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0206719" h="6866021">
                <a:moveTo>
                  <a:pt x="2544752" y="2102"/>
                </a:moveTo>
                <a:lnTo>
                  <a:pt x="10198403" y="0"/>
                </a:lnTo>
                <a:cubicBezTo>
                  <a:pt x="10203746" y="2281989"/>
                  <a:pt x="10201376" y="4576010"/>
                  <a:pt x="10206719" y="6857999"/>
                </a:cubicBezTo>
                <a:lnTo>
                  <a:pt x="4245228" y="6866021"/>
                </a:lnTo>
                <a:lnTo>
                  <a:pt x="2544752" y="6866021"/>
                </a:lnTo>
                <a:lnTo>
                  <a:pt x="0" y="3406765"/>
                </a:lnTo>
                <a:lnTo>
                  <a:pt x="2544752" y="2102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 dirty="0">
              <a:solidFill>
                <a:schemeClr val="tx1"/>
              </a:solidFill>
            </a:endParaRPr>
          </a:p>
        </p:txBody>
      </p:sp>
      <p:sp>
        <p:nvSpPr>
          <p:cNvPr id="791" name="Arrow: Chevron 790">
            <a:extLst>
              <a:ext uri="{FF2B5EF4-FFF2-40B4-BE49-F238E27FC236}">
                <a16:creationId xmlns:a16="http://schemas.microsoft.com/office/drawing/2014/main" id="{F670DAC3-48D5-3D0D-0E76-8682787D1F3C}"/>
              </a:ext>
            </a:extLst>
          </p:cNvPr>
          <p:cNvSpPr/>
          <p:nvPr userDrawn="1"/>
        </p:nvSpPr>
        <p:spPr>
          <a:xfrm>
            <a:off x="3320811" y="2249372"/>
            <a:ext cx="911675" cy="3273659"/>
          </a:xfrm>
          <a:prstGeom prst="chevron">
            <a:avLst>
              <a:gd name="adj" fmla="val 50055"/>
            </a:avLst>
          </a:prstGeom>
          <a:gradFill flip="none" rotWithShape="1">
            <a:gsLst>
              <a:gs pos="34000">
                <a:srgbClr val="F79D08"/>
              </a:gs>
              <a:gs pos="83000">
                <a:srgbClr val="DE6706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>
              <a:solidFill>
                <a:schemeClr val="tx1"/>
              </a:solidFill>
            </a:endParaRPr>
          </a:p>
        </p:txBody>
      </p:sp>
      <p:sp>
        <p:nvSpPr>
          <p:cNvPr id="790" name="Arrow: Chevron 789">
            <a:extLst>
              <a:ext uri="{FF2B5EF4-FFF2-40B4-BE49-F238E27FC236}">
                <a16:creationId xmlns:a16="http://schemas.microsoft.com/office/drawing/2014/main" id="{C940ECE2-7251-E2C9-E72B-F774612383EB}"/>
              </a:ext>
            </a:extLst>
          </p:cNvPr>
          <p:cNvSpPr/>
          <p:nvPr userDrawn="1"/>
        </p:nvSpPr>
        <p:spPr>
          <a:xfrm>
            <a:off x="3253020" y="2746246"/>
            <a:ext cx="634281" cy="2279904"/>
          </a:xfrm>
          <a:prstGeom prst="chevron">
            <a:avLst>
              <a:gd name="adj" fmla="val 49692"/>
            </a:avLst>
          </a:prstGeom>
          <a:gradFill>
            <a:gsLst>
              <a:gs pos="0">
                <a:schemeClr val="accent2"/>
              </a:gs>
              <a:gs pos="100000">
                <a:srgbClr val="015E8F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>
              <a:solidFill>
                <a:schemeClr val="tx1"/>
              </a:solidFill>
            </a:endParaRPr>
          </a:p>
        </p:txBody>
      </p:sp>
      <p:sp>
        <p:nvSpPr>
          <p:cNvPr id="793" name="TextBox 792">
            <a:extLst>
              <a:ext uri="{FF2B5EF4-FFF2-40B4-BE49-F238E27FC236}">
                <a16:creationId xmlns:a16="http://schemas.microsoft.com/office/drawing/2014/main" id="{8F43D3CA-43F3-47DA-54DB-CF12FAA2D647}"/>
              </a:ext>
            </a:extLst>
          </p:cNvPr>
          <p:cNvSpPr txBox="1"/>
          <p:nvPr userDrawn="1"/>
        </p:nvSpPr>
        <p:spPr>
          <a:xfrm>
            <a:off x="534726" y="867648"/>
            <a:ext cx="541378" cy="76174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r>
              <a:rPr lang="en-US" sz="4950" baseline="0" dirty="0">
                <a:solidFill>
                  <a:srgbClr val="F79D08"/>
                </a:solidFill>
                <a:latin typeface="Arial Black" panose="020B0A04020102020204" pitchFamily="34" charset="0"/>
              </a:rPr>
              <a:t>“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35180F6-5C13-97AF-3991-A9E123CD0B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998" y="7068312"/>
            <a:ext cx="525286" cy="1313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CE1DE5-7639-5E71-1EAD-65C68E79125B}"/>
              </a:ext>
            </a:extLst>
          </p:cNvPr>
          <p:cNvSpPr txBox="1"/>
          <p:nvPr userDrawn="1"/>
        </p:nvSpPr>
        <p:spPr>
          <a:xfrm>
            <a:off x="9479279" y="7059697"/>
            <a:ext cx="222218" cy="12695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fld id="{36E5C7F0-83AB-412B-8A96-D7FD328A7BC5}" type="slidenum">
              <a:rPr lang="en-US" sz="825" baseline="0" smtClean="0">
                <a:solidFill>
                  <a:schemeClr val="accent3"/>
                </a:solidFill>
                <a:latin typeface="+mn-lt"/>
              </a:rPr>
              <a:pPr algn="r"/>
              <a:t>‹#›</a:t>
            </a:fld>
            <a:r>
              <a:rPr lang="en-US" sz="825" baseline="0" dirty="0">
                <a:solidFill>
                  <a:schemeClr val="accent3"/>
                </a:solidFill>
                <a:latin typeface="+mn-lt"/>
              </a:rPr>
              <a:t>c</a:t>
            </a:r>
          </a:p>
        </p:txBody>
      </p:sp>
      <p:sp>
        <p:nvSpPr>
          <p:cNvPr id="787" name="Text Placeholder 6">
            <a:extLst>
              <a:ext uri="{FF2B5EF4-FFF2-40B4-BE49-F238E27FC236}">
                <a16:creationId xmlns:a16="http://schemas.microsoft.com/office/drawing/2014/main" id="{A4EC7048-95C5-A3D3-AEC0-013BF499719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17566" y="6629400"/>
            <a:ext cx="5049642" cy="266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Footnote</a:t>
            </a:r>
          </a:p>
        </p:txBody>
      </p:sp>
      <p:sp>
        <p:nvSpPr>
          <p:cNvPr id="788" name="Text Placeholder 8">
            <a:extLst>
              <a:ext uri="{FF2B5EF4-FFF2-40B4-BE49-F238E27FC236}">
                <a16:creationId xmlns:a16="http://schemas.microsoft.com/office/drawing/2014/main" id="{21426BBC-D446-69D1-A477-DC47BC5866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51855" y="1459230"/>
            <a:ext cx="5042582" cy="501777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Add Paragraph Text</a:t>
            </a:r>
          </a:p>
        </p:txBody>
      </p:sp>
      <p:sp>
        <p:nvSpPr>
          <p:cNvPr id="800" name="Text Placeholder 799">
            <a:extLst>
              <a:ext uri="{FF2B5EF4-FFF2-40B4-BE49-F238E27FC236}">
                <a16:creationId xmlns:a16="http://schemas.microsoft.com/office/drawing/2014/main" id="{8586A788-FEC6-5E78-EF14-966585BD99E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4988" y="1459230"/>
            <a:ext cx="2439987" cy="40638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800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</a:lstStyle>
          <a:p>
            <a:pPr lvl="0"/>
            <a:r>
              <a:rPr lang="en-US" dirty="0"/>
              <a:t>Click to insert quote.”</a:t>
            </a:r>
          </a:p>
        </p:txBody>
      </p:sp>
      <p:sp>
        <p:nvSpPr>
          <p:cNvPr id="802" name="Text Placeholder 801">
            <a:extLst>
              <a:ext uri="{FF2B5EF4-FFF2-40B4-BE49-F238E27FC236}">
                <a16:creationId xmlns:a16="http://schemas.microsoft.com/office/drawing/2014/main" id="{2FE28FA6-531E-A231-B3C3-5C72942CD4E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4988" y="5703598"/>
            <a:ext cx="2439987" cy="35718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r">
              <a:defRPr sz="1400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</a:lstStyle>
          <a:p>
            <a:pPr lvl="0"/>
            <a:r>
              <a:rPr lang="en-US" dirty="0"/>
              <a:t>- Quote source or author.</a:t>
            </a:r>
          </a:p>
        </p:txBody>
      </p:sp>
    </p:spTree>
    <p:extLst>
      <p:ext uri="{BB962C8B-B14F-4D97-AF65-F5344CB8AC3E}">
        <p14:creationId xmlns:p14="http://schemas.microsoft.com/office/powerpoint/2010/main" val="40181180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Pentagon 2">
            <a:extLst>
              <a:ext uri="{FF2B5EF4-FFF2-40B4-BE49-F238E27FC236}">
                <a16:creationId xmlns:a16="http://schemas.microsoft.com/office/drawing/2014/main" id="{EA8012F1-0B48-50E0-6988-830C7F93E53F}"/>
              </a:ext>
            </a:extLst>
          </p:cNvPr>
          <p:cNvSpPr/>
          <p:nvPr userDrawn="1"/>
        </p:nvSpPr>
        <p:spPr>
          <a:xfrm flipH="1">
            <a:off x="6926580" y="0"/>
            <a:ext cx="3131820" cy="7772400"/>
          </a:xfrm>
          <a:custGeom>
            <a:avLst/>
            <a:gdLst>
              <a:gd name="csX0" fmla="*/ 0 w 3131820"/>
              <a:gd name="csY0" fmla="*/ 0 h 7772400"/>
              <a:gd name="csX1" fmla="*/ 3131820 w 3131820"/>
              <a:gd name="csY1" fmla="*/ 0 h 7772400"/>
              <a:gd name="csX2" fmla="*/ 3131820 w 3131820"/>
              <a:gd name="csY2" fmla="*/ 3886200 h 7772400"/>
              <a:gd name="csX3" fmla="*/ 3131820 w 3131820"/>
              <a:gd name="csY3" fmla="*/ 7772400 h 7772400"/>
              <a:gd name="csX4" fmla="*/ 0 w 3131820"/>
              <a:gd name="csY4" fmla="*/ 7772400 h 7772400"/>
              <a:gd name="csX5" fmla="*/ 0 w 3131820"/>
              <a:gd name="csY5" fmla="*/ 0 h 7772400"/>
              <a:gd name="csX0" fmla="*/ 0 w 3131820"/>
              <a:gd name="csY0" fmla="*/ 0 h 7772400"/>
              <a:gd name="csX1" fmla="*/ 3131820 w 3131820"/>
              <a:gd name="csY1" fmla="*/ 0 h 7772400"/>
              <a:gd name="csX2" fmla="*/ 1931670 w 3131820"/>
              <a:gd name="csY2" fmla="*/ 3863340 h 7772400"/>
              <a:gd name="csX3" fmla="*/ 3131820 w 3131820"/>
              <a:gd name="csY3" fmla="*/ 7772400 h 7772400"/>
              <a:gd name="csX4" fmla="*/ 0 w 3131820"/>
              <a:gd name="csY4" fmla="*/ 7772400 h 7772400"/>
              <a:gd name="csX5" fmla="*/ 0 w 3131820"/>
              <a:gd name="csY5" fmla="*/ 0 h 77724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3131820" h="7772400">
                <a:moveTo>
                  <a:pt x="0" y="0"/>
                </a:moveTo>
                <a:lnTo>
                  <a:pt x="3131820" y="0"/>
                </a:lnTo>
                <a:lnTo>
                  <a:pt x="1931670" y="3863340"/>
                </a:lnTo>
                <a:lnTo>
                  <a:pt x="3131820" y="7772400"/>
                </a:lnTo>
                <a:lnTo>
                  <a:pt x="0" y="77724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791" name="Arrow: Chevron 790">
            <a:extLst>
              <a:ext uri="{FF2B5EF4-FFF2-40B4-BE49-F238E27FC236}">
                <a16:creationId xmlns:a16="http://schemas.microsoft.com/office/drawing/2014/main" id="{F670DAC3-48D5-3D0D-0E76-8682787D1F3C}"/>
              </a:ext>
            </a:extLst>
          </p:cNvPr>
          <p:cNvSpPr/>
          <p:nvPr userDrawn="1"/>
        </p:nvSpPr>
        <p:spPr>
          <a:xfrm>
            <a:off x="7031097" y="1124788"/>
            <a:ext cx="1427723" cy="5522829"/>
          </a:xfrm>
          <a:prstGeom prst="chevron">
            <a:avLst>
              <a:gd name="adj" fmla="val 61098"/>
            </a:avLst>
          </a:prstGeom>
          <a:gradFill>
            <a:gsLst>
              <a:gs pos="0">
                <a:srgbClr val="F79D08"/>
              </a:gs>
              <a:gs pos="100000">
                <a:srgbClr val="DE670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>
              <a:solidFill>
                <a:schemeClr val="tx1"/>
              </a:solidFill>
            </a:endParaRPr>
          </a:p>
        </p:txBody>
      </p:sp>
      <p:sp>
        <p:nvSpPr>
          <p:cNvPr id="790" name="Arrow: Chevron 789">
            <a:extLst>
              <a:ext uri="{FF2B5EF4-FFF2-40B4-BE49-F238E27FC236}">
                <a16:creationId xmlns:a16="http://schemas.microsoft.com/office/drawing/2014/main" id="{C940ECE2-7251-E2C9-E72B-F774612383EB}"/>
              </a:ext>
            </a:extLst>
          </p:cNvPr>
          <p:cNvSpPr/>
          <p:nvPr userDrawn="1"/>
        </p:nvSpPr>
        <p:spPr>
          <a:xfrm>
            <a:off x="7467127" y="2746248"/>
            <a:ext cx="555661" cy="2279904"/>
          </a:xfrm>
          <a:prstGeom prst="chevron">
            <a:avLst>
              <a:gd name="adj" fmla="val 63684"/>
            </a:avLst>
          </a:prstGeom>
          <a:gradFill>
            <a:gsLst>
              <a:gs pos="0">
                <a:schemeClr val="accent2"/>
              </a:gs>
              <a:gs pos="100000">
                <a:srgbClr val="015E8F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>
              <a:solidFill>
                <a:schemeClr val="tx1"/>
              </a:solidFill>
            </a:endParaRPr>
          </a:p>
        </p:txBody>
      </p:sp>
      <p:sp>
        <p:nvSpPr>
          <p:cNvPr id="797" name="TextBox 796">
            <a:extLst>
              <a:ext uri="{FF2B5EF4-FFF2-40B4-BE49-F238E27FC236}">
                <a16:creationId xmlns:a16="http://schemas.microsoft.com/office/drawing/2014/main" id="{C70BE9F4-F88A-C15A-5741-9BE4A5349E21}"/>
              </a:ext>
            </a:extLst>
          </p:cNvPr>
          <p:cNvSpPr txBox="1"/>
          <p:nvPr userDrawn="1"/>
        </p:nvSpPr>
        <p:spPr>
          <a:xfrm>
            <a:off x="9483706" y="7059168"/>
            <a:ext cx="222218" cy="12695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fld id="{36E5C7F0-83AB-412B-8A96-D7FD328A7BC5}" type="slidenum">
              <a:rPr lang="en-US" sz="825" baseline="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825" baseline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05" name="Text Placeholder 804">
            <a:extLst>
              <a:ext uri="{FF2B5EF4-FFF2-40B4-BE49-F238E27FC236}">
                <a16:creationId xmlns:a16="http://schemas.microsoft.com/office/drawing/2014/main" id="{C8356EE2-AA5F-F7AF-0A02-8B94A2C778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5614" y="886968"/>
            <a:ext cx="6299874" cy="40843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980" b="0">
                <a:solidFill>
                  <a:schemeClr val="accent1"/>
                </a:solidFill>
                <a:latin typeface="Geller Text Light" panose="00000400000000000000" pitchFamily="2" charset="0"/>
              </a:defRPr>
            </a:lvl1pPr>
          </a:lstStyle>
          <a:p>
            <a:pPr lvl="0"/>
            <a:r>
              <a:rPr lang="en-US" b="0" dirty="0">
                <a:latin typeface="Geller Text Light" panose="00000400000000000000" pitchFamily="2" charset="0"/>
              </a:rPr>
              <a:t>Click to edit page title</a:t>
            </a:r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E40EE10E-DA9C-6596-DE25-1D7A4A79E3A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5613" y="1459230"/>
            <a:ext cx="6299874" cy="501777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Add Paragraph Text</a:t>
            </a:r>
          </a:p>
        </p:txBody>
      </p:sp>
      <p:sp>
        <p:nvSpPr>
          <p:cNvPr id="787" name="Text Placeholder 6">
            <a:extLst>
              <a:ext uri="{FF2B5EF4-FFF2-40B4-BE49-F238E27FC236}">
                <a16:creationId xmlns:a16="http://schemas.microsoft.com/office/drawing/2014/main" id="{45260499-62B6-E72F-0777-E227B33ABB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818" y="6629400"/>
            <a:ext cx="6299874" cy="266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err="1"/>
              <a:t>Footnotec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532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Rectangle 798">
            <a:extLst>
              <a:ext uri="{FF2B5EF4-FFF2-40B4-BE49-F238E27FC236}">
                <a16:creationId xmlns:a16="http://schemas.microsoft.com/office/drawing/2014/main" id="{D0B93BC8-F705-6D54-A9AA-63BB02BB9D9A}"/>
              </a:ext>
            </a:extLst>
          </p:cNvPr>
          <p:cNvSpPr/>
          <p:nvPr userDrawn="1"/>
        </p:nvSpPr>
        <p:spPr>
          <a:xfrm>
            <a:off x="3" y="1079137"/>
            <a:ext cx="10058399" cy="3795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60"/>
          </a:p>
        </p:txBody>
      </p:sp>
      <p:sp>
        <p:nvSpPr>
          <p:cNvPr id="800" name="Rectangle 799">
            <a:extLst>
              <a:ext uri="{FF2B5EF4-FFF2-40B4-BE49-F238E27FC236}">
                <a16:creationId xmlns:a16="http://schemas.microsoft.com/office/drawing/2014/main" id="{8F2D460D-CEAE-5A04-ECB7-3B4E2036612F}"/>
              </a:ext>
            </a:extLst>
          </p:cNvPr>
          <p:cNvSpPr/>
          <p:nvPr userDrawn="1"/>
        </p:nvSpPr>
        <p:spPr>
          <a:xfrm>
            <a:off x="-5027" y="2967471"/>
            <a:ext cx="10058399" cy="24192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6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19B6D-150B-ABCD-B3EA-C9A158E2C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886968"/>
            <a:ext cx="9295084" cy="315800"/>
          </a:xfrm>
        </p:spPr>
        <p:txBody>
          <a:bodyPr lIns="0" tIns="0" rIns="0" bIns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33600C71-0930-52DE-C555-C5226E098E46}"/>
              </a:ext>
            </a:extLst>
          </p:cNvPr>
          <p:cNvSpPr/>
          <p:nvPr userDrawn="1"/>
        </p:nvSpPr>
        <p:spPr>
          <a:xfrm>
            <a:off x="1" y="1456422"/>
            <a:ext cx="10058399" cy="1508830"/>
          </a:xfrm>
          <a:prstGeom prst="parallelogram">
            <a:avLst>
              <a:gd name="adj" fmla="val 0"/>
            </a:avLst>
          </a:prstGeom>
          <a:gradFill>
            <a:gsLst>
              <a:gs pos="26000">
                <a:schemeClr val="accent1"/>
              </a:gs>
              <a:gs pos="79000">
                <a:schemeClr val="tx2">
                  <a:lumMod val="90000"/>
                  <a:lumOff val="10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A06ACA-87E3-4AF4-2D0B-2EE06C9A27A1}"/>
              </a:ext>
            </a:extLst>
          </p:cNvPr>
          <p:cNvGrpSpPr/>
          <p:nvPr userDrawn="1"/>
        </p:nvGrpSpPr>
        <p:grpSpPr>
          <a:xfrm>
            <a:off x="3781729" y="3290922"/>
            <a:ext cx="5879115" cy="3180368"/>
            <a:chOff x="3441167" y="3329783"/>
            <a:chExt cx="6258691" cy="3385704"/>
          </a:xfrm>
        </p:grpSpPr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E52DE691-DC8D-2F4D-D0E0-26C31A5E65F5}"/>
                </a:ext>
              </a:extLst>
            </p:cNvPr>
            <p:cNvSpPr/>
            <p:nvPr userDrawn="1"/>
          </p:nvSpPr>
          <p:spPr>
            <a:xfrm>
              <a:off x="3657232" y="5494640"/>
              <a:ext cx="5640449" cy="1220847"/>
            </a:xfrm>
            <a:prstGeom prst="parallelogram">
              <a:avLst/>
            </a:prstGeom>
            <a:gradFill>
              <a:gsLst>
                <a:gs pos="26000">
                  <a:srgbClr val="B1B1B1"/>
                </a:gs>
                <a:gs pos="79000">
                  <a:srgbClr val="787878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60" dirty="0"/>
            </a:p>
          </p:txBody>
        </p:sp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DAE01705-4B06-F399-CEED-59E3723445C9}"/>
                </a:ext>
              </a:extLst>
            </p:cNvPr>
            <p:cNvSpPr/>
            <p:nvPr userDrawn="1"/>
          </p:nvSpPr>
          <p:spPr>
            <a:xfrm>
              <a:off x="3441167" y="4425706"/>
              <a:ext cx="5640449" cy="1220847"/>
            </a:xfrm>
            <a:prstGeom prst="parallelogram">
              <a:avLst/>
            </a:prstGeom>
            <a:gradFill>
              <a:gsLst>
                <a:gs pos="26000">
                  <a:schemeClr val="accent2"/>
                </a:gs>
                <a:gs pos="100000">
                  <a:schemeClr val="accent1"/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6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06CAFF78-182F-8BF5-0835-D1D86643E877}"/>
                </a:ext>
              </a:extLst>
            </p:cNvPr>
            <p:cNvSpPr/>
            <p:nvPr userDrawn="1"/>
          </p:nvSpPr>
          <p:spPr>
            <a:xfrm>
              <a:off x="4059409" y="3329783"/>
              <a:ext cx="5640449" cy="1220847"/>
            </a:xfrm>
            <a:prstGeom prst="parallelogram">
              <a:avLst/>
            </a:prstGeom>
            <a:gradFill>
              <a:gsLst>
                <a:gs pos="26000">
                  <a:srgbClr val="F79D08"/>
                </a:gs>
                <a:gs pos="79000">
                  <a:srgbClr val="DE6706">
                    <a:alpha val="94000"/>
                  </a:srgb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60"/>
            </a:p>
          </p:txBody>
        </p:sp>
      </p:grp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6DF2D750-7B94-AE22-59EC-271AF7818DCF}"/>
              </a:ext>
            </a:extLst>
          </p:cNvPr>
          <p:cNvSpPr txBox="1">
            <a:spLocks/>
          </p:cNvSpPr>
          <p:nvPr userDrawn="1"/>
        </p:nvSpPr>
        <p:spPr>
          <a:xfrm>
            <a:off x="2687974" y="3745773"/>
            <a:ext cx="75178" cy="194432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2"/>
              </a:buClr>
              <a:buFont typeface="Wingdings" pitchFamily="2" charset="2"/>
              <a:buNone/>
              <a:defRPr sz="1600" b="0" i="0" kern="1200" baseline="0">
                <a:solidFill>
                  <a:schemeClr val="bg2"/>
                </a:solidFill>
                <a:latin typeface="Expressway Xb" panose="020B0904020200020204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Courier New" panose="02070309020205020404" pitchFamily="49" charset="0"/>
              <a:buNone/>
              <a:defRPr sz="15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bg2"/>
              </a:buClr>
              <a:buFont typeface="System Font Regular"/>
              <a:buNone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5657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11386" kern="1200" baseline="0" dirty="0">
                <a:solidFill>
                  <a:srgbClr val="F79D08"/>
                </a:solidFill>
                <a:latin typeface="Geller Text SemiBold" panose="00000700000000000000" pitchFamily="2" charset="0"/>
                <a:ea typeface="+mn-ea"/>
                <a:cs typeface="+mn-cs"/>
              </a:rPr>
              <a:t>›</a:t>
            </a:r>
            <a:endParaRPr lang="en-US" sz="3300" b="0" i="0" kern="1200" spc="41" baseline="0" dirty="0">
              <a:solidFill>
                <a:srgbClr val="F79D08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BEEAC37C-3B31-27BE-ED1E-D01FBBF17C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818" y="6629400"/>
            <a:ext cx="9339040" cy="266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rgbClr val="3A3A3A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Footnote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8EF40-38DF-0034-F703-0F6C0C9BEF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5755" y="2158015"/>
            <a:ext cx="1168399" cy="62411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9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text.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7FA4E7C-9078-7E4F-7B77-7F565ED5BCB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1326" y="1670646"/>
            <a:ext cx="1188847" cy="381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2800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05D3E3F3-81FC-DC0B-7BA2-511970AED4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006971" y="2158015"/>
            <a:ext cx="1168399" cy="62411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9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text.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7F663BF-FB72-65B7-0849-D290B6DF3A6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002542" y="1670646"/>
            <a:ext cx="1188847" cy="381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2800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9486A0F4-1E49-0D84-EFE5-AD68536B2A6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08187" y="2154623"/>
            <a:ext cx="1168399" cy="62411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9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text.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0A9DAD78-D591-23D9-A038-3F5958A636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603758" y="1667254"/>
            <a:ext cx="1188847" cy="381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2800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609794A2-03C3-6D72-1065-4EF1ABF41BE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229851" y="2161021"/>
            <a:ext cx="1168399" cy="62411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9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text.</a:t>
            </a:r>
          </a:p>
        </p:txBody>
      </p:sp>
      <p:sp>
        <p:nvSpPr>
          <p:cNvPr id="32" name="Text Placeholder 22">
            <a:extLst>
              <a:ext uri="{FF2B5EF4-FFF2-40B4-BE49-F238E27FC236}">
                <a16:creationId xmlns:a16="http://schemas.microsoft.com/office/drawing/2014/main" id="{F4C19697-C950-956D-FF94-67A581BF79B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225422" y="1673652"/>
            <a:ext cx="1188847" cy="381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2800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1547E6F6-2248-F981-8610-C00DFFBCA05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31067" y="2161021"/>
            <a:ext cx="1168399" cy="62411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9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text.</a:t>
            </a:r>
          </a:p>
        </p:txBody>
      </p:sp>
      <p:sp>
        <p:nvSpPr>
          <p:cNvPr id="34" name="Text Placeholder 22">
            <a:extLst>
              <a:ext uri="{FF2B5EF4-FFF2-40B4-BE49-F238E27FC236}">
                <a16:creationId xmlns:a16="http://schemas.microsoft.com/office/drawing/2014/main" id="{6A8F4F84-D490-9BB5-7A44-A9C3232D5D9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26638" y="1673652"/>
            <a:ext cx="1188847" cy="381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2800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3">
            <a:extLst>
              <a:ext uri="{FF2B5EF4-FFF2-40B4-BE49-F238E27FC236}">
                <a16:creationId xmlns:a16="http://schemas.microsoft.com/office/drawing/2014/main" id="{09A5656B-8C52-F1ED-4A1D-00E9645F968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32283" y="2157629"/>
            <a:ext cx="1168399" cy="62411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9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text.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491BC1D5-28A9-6E51-DAEA-D5D3FCDBF05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427854" y="1670260"/>
            <a:ext cx="1188847" cy="381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2800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9D1A1BE7-7E8D-A179-691C-91B40A179CB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6075" y="3316288"/>
            <a:ext cx="2206625" cy="2786062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0">
                <a:solidFill>
                  <a:srgbClr val="3A3A3A"/>
                </a:solidFill>
                <a:latin typeface="Geller Text Light" panose="00000400000000000000" pitchFamily="2" charset="0"/>
              </a:defRPr>
            </a:lvl1pPr>
            <a:lvl2pPr>
              <a:defRPr sz="2400" b="0">
                <a:latin typeface="Geller Text Light" panose="00000400000000000000" pitchFamily="2" charset="0"/>
              </a:defRPr>
            </a:lvl2pPr>
            <a:lvl3pPr>
              <a:defRPr sz="2400" b="0">
                <a:latin typeface="Geller Text Light" panose="00000400000000000000" pitchFamily="2" charset="0"/>
              </a:defRPr>
            </a:lvl3pPr>
            <a:lvl4pPr>
              <a:defRPr sz="2400" b="0">
                <a:latin typeface="Geller Text Light" panose="00000400000000000000" pitchFamily="2" charset="0"/>
              </a:defRPr>
            </a:lvl4pPr>
            <a:lvl5pPr>
              <a:defRPr sz="2400" b="0">
                <a:latin typeface="Geller Text Light" panose="00000400000000000000" pitchFamily="2" charset="0"/>
              </a:defRPr>
            </a:lvl5pPr>
          </a:lstStyle>
          <a:p>
            <a:pPr lvl="0"/>
            <a:r>
              <a:rPr lang="en-US" dirty="0"/>
              <a:t>Click to edit text.</a:t>
            </a: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4561F00C-FF45-F8C1-47AF-3187C30BD66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141618" y="4636639"/>
            <a:ext cx="4513263" cy="550862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600" b="0">
                <a:solidFill>
                  <a:schemeClr val="bg1"/>
                </a:solidFill>
                <a:latin typeface="+mj-lt"/>
              </a:defRPr>
            </a:lvl1pPr>
            <a:lvl2pPr algn="ctr">
              <a:defRPr sz="1600" b="0">
                <a:solidFill>
                  <a:schemeClr val="bg1"/>
                </a:solidFill>
                <a:latin typeface="+mj-lt"/>
              </a:defRPr>
            </a:lvl2pPr>
            <a:lvl3pPr algn="ctr">
              <a:defRPr sz="1600" b="0">
                <a:solidFill>
                  <a:schemeClr val="bg1"/>
                </a:solidFill>
                <a:latin typeface="+mj-lt"/>
              </a:defRPr>
            </a:lvl3pPr>
            <a:lvl4pPr algn="ctr">
              <a:defRPr sz="1600" b="0">
                <a:solidFill>
                  <a:schemeClr val="bg1"/>
                </a:solidFill>
                <a:latin typeface="+mj-lt"/>
              </a:defRPr>
            </a:lvl4pPr>
            <a:lvl5pPr algn="ctr">
              <a:defRPr sz="1600" b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2" name="Text Placeholder 40">
            <a:extLst>
              <a:ext uri="{FF2B5EF4-FFF2-40B4-BE49-F238E27FC236}">
                <a16:creationId xmlns:a16="http://schemas.microsoft.com/office/drawing/2014/main" id="{C9A94E84-5513-C177-8CAA-40D396F01B9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788306" y="3561213"/>
            <a:ext cx="4513263" cy="550862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600" b="0">
                <a:solidFill>
                  <a:schemeClr val="bg1"/>
                </a:solidFill>
                <a:latin typeface="+mj-lt"/>
              </a:defRPr>
            </a:lvl1pPr>
            <a:lvl2pPr algn="ctr">
              <a:defRPr sz="1600" b="0">
                <a:solidFill>
                  <a:schemeClr val="bg1"/>
                </a:solidFill>
                <a:latin typeface="+mj-lt"/>
              </a:defRPr>
            </a:lvl2pPr>
            <a:lvl3pPr algn="ctr">
              <a:defRPr sz="1600" b="0">
                <a:solidFill>
                  <a:schemeClr val="bg1"/>
                </a:solidFill>
                <a:latin typeface="+mj-lt"/>
              </a:defRPr>
            </a:lvl3pPr>
            <a:lvl4pPr algn="ctr">
              <a:defRPr sz="1600" b="0">
                <a:solidFill>
                  <a:schemeClr val="bg1"/>
                </a:solidFill>
                <a:latin typeface="+mj-lt"/>
              </a:defRPr>
            </a:lvl4pPr>
            <a:lvl5pPr algn="ctr">
              <a:defRPr sz="1600" b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Text Placeholder 40">
            <a:extLst>
              <a:ext uri="{FF2B5EF4-FFF2-40B4-BE49-F238E27FC236}">
                <a16:creationId xmlns:a16="http://schemas.microsoft.com/office/drawing/2014/main" id="{1BFCEA91-8CB8-D59D-0E8C-19F51BE99BD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77242" y="5692408"/>
            <a:ext cx="4513263" cy="550862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600" b="0">
                <a:solidFill>
                  <a:schemeClr val="bg1"/>
                </a:solidFill>
                <a:latin typeface="+mj-lt"/>
              </a:defRPr>
            </a:lvl1pPr>
            <a:lvl2pPr algn="ctr">
              <a:defRPr sz="1600" b="0">
                <a:solidFill>
                  <a:schemeClr val="bg1"/>
                </a:solidFill>
                <a:latin typeface="+mj-lt"/>
              </a:defRPr>
            </a:lvl2pPr>
            <a:lvl3pPr algn="ctr">
              <a:defRPr sz="1600" b="0">
                <a:solidFill>
                  <a:schemeClr val="bg1"/>
                </a:solidFill>
                <a:latin typeface="+mj-lt"/>
              </a:defRPr>
            </a:lvl3pPr>
            <a:lvl4pPr algn="ctr">
              <a:defRPr sz="1600" b="0">
                <a:solidFill>
                  <a:schemeClr val="bg1"/>
                </a:solidFill>
                <a:latin typeface="+mj-lt"/>
              </a:defRPr>
            </a:lvl4pPr>
            <a:lvl5pPr algn="ctr">
              <a:defRPr sz="1600" b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332390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68" userDrawn="1">
          <p15:clr>
            <a:srgbClr val="FBAE40"/>
          </p15:clr>
        </p15:guide>
        <p15:guide id="2" orient="horz" pos="132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8004-729F-7335-D097-DACF913F4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1F03A69-BCBD-461A-7198-95C25308D6A3}"/>
              </a:ext>
            </a:extLst>
          </p:cNvPr>
          <p:cNvSpPr/>
          <p:nvPr userDrawn="1"/>
        </p:nvSpPr>
        <p:spPr>
          <a:xfrm>
            <a:off x="755441" y="2102936"/>
            <a:ext cx="1092286" cy="109228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6F86095-FF19-A579-2EB0-844C01ABD478}"/>
              </a:ext>
            </a:extLst>
          </p:cNvPr>
          <p:cNvSpPr/>
          <p:nvPr userDrawn="1"/>
        </p:nvSpPr>
        <p:spPr>
          <a:xfrm>
            <a:off x="3221263" y="2102936"/>
            <a:ext cx="1092286" cy="109228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3DA952D-94C1-546D-8035-2F5DDF76E7B8}"/>
              </a:ext>
            </a:extLst>
          </p:cNvPr>
          <p:cNvSpPr/>
          <p:nvPr userDrawn="1"/>
        </p:nvSpPr>
        <p:spPr>
          <a:xfrm>
            <a:off x="5672917" y="2102936"/>
            <a:ext cx="1092286" cy="109228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31A3DC4-A2B0-C668-18E0-2AA4307EB673}"/>
              </a:ext>
            </a:extLst>
          </p:cNvPr>
          <p:cNvSpPr/>
          <p:nvPr userDrawn="1"/>
        </p:nvSpPr>
        <p:spPr>
          <a:xfrm>
            <a:off x="8138739" y="2102936"/>
            <a:ext cx="1092286" cy="109228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6E19F3DC-8DB6-9ECA-D802-86B2A4A9A092}"/>
              </a:ext>
            </a:extLst>
          </p:cNvPr>
          <p:cNvSpPr txBox="1">
            <a:spLocks/>
          </p:cNvSpPr>
          <p:nvPr userDrawn="1"/>
        </p:nvSpPr>
        <p:spPr>
          <a:xfrm rot="5400000">
            <a:off x="1442548" y="3264595"/>
            <a:ext cx="87343" cy="164437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2"/>
              </a:buClr>
              <a:buFont typeface="Wingdings" pitchFamily="2" charset="2"/>
              <a:buNone/>
              <a:defRPr sz="1600" b="0" i="0" kern="1200" baseline="0">
                <a:solidFill>
                  <a:schemeClr val="bg2"/>
                </a:solidFill>
                <a:latin typeface="Expressway Xb" panose="020B0904020200020204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Courier New" panose="02070309020205020404" pitchFamily="49" charset="0"/>
              <a:buNone/>
              <a:defRPr sz="15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bg2"/>
              </a:buClr>
              <a:buFont typeface="System Font Regular"/>
              <a:buNone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9600" kern="1200" baseline="0" dirty="0">
                <a:solidFill>
                  <a:srgbClr val="F79D08"/>
                </a:solidFill>
                <a:latin typeface="Geller Text SemiBold" panose="00000700000000000000" pitchFamily="2" charset="0"/>
                <a:ea typeface="+mn-ea"/>
                <a:cs typeface="+mn-cs"/>
              </a:rPr>
              <a:t>›</a:t>
            </a:r>
            <a:endParaRPr lang="en-US" sz="3200" b="0" i="0" kern="1200" spc="50" baseline="0" dirty="0">
              <a:solidFill>
                <a:srgbClr val="F79D08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F5D83177-8028-06D6-11AB-8FE45429CF4E}"/>
              </a:ext>
            </a:extLst>
          </p:cNvPr>
          <p:cNvSpPr txBox="1">
            <a:spLocks/>
          </p:cNvSpPr>
          <p:nvPr userDrawn="1"/>
        </p:nvSpPr>
        <p:spPr>
          <a:xfrm rot="5400000">
            <a:off x="3883593" y="3264595"/>
            <a:ext cx="87343" cy="164437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2"/>
              </a:buClr>
              <a:buFont typeface="Wingdings" pitchFamily="2" charset="2"/>
              <a:buNone/>
              <a:defRPr sz="1600" b="0" i="0" kern="1200" baseline="0">
                <a:solidFill>
                  <a:schemeClr val="bg2"/>
                </a:solidFill>
                <a:latin typeface="Expressway Xb" panose="020B0904020200020204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Courier New" panose="02070309020205020404" pitchFamily="49" charset="0"/>
              <a:buNone/>
              <a:defRPr sz="15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bg2"/>
              </a:buClr>
              <a:buFont typeface="System Font Regular"/>
              <a:buNone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9600" kern="1200" baseline="0" dirty="0">
                <a:solidFill>
                  <a:srgbClr val="F79D08"/>
                </a:solidFill>
                <a:latin typeface="Geller Text SemiBold" panose="00000700000000000000" pitchFamily="2" charset="0"/>
                <a:ea typeface="+mn-ea"/>
                <a:cs typeface="+mn-cs"/>
              </a:rPr>
              <a:t>›</a:t>
            </a:r>
            <a:endParaRPr lang="en-US" sz="3200" b="0" i="0" kern="1200" spc="50" baseline="0" dirty="0">
              <a:solidFill>
                <a:srgbClr val="F79D08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A31F4C98-6D1A-226D-7D3D-3C9377D7312F}"/>
              </a:ext>
            </a:extLst>
          </p:cNvPr>
          <p:cNvSpPr txBox="1">
            <a:spLocks/>
          </p:cNvSpPr>
          <p:nvPr userDrawn="1"/>
        </p:nvSpPr>
        <p:spPr>
          <a:xfrm rot="5400000">
            <a:off x="6339638" y="3264595"/>
            <a:ext cx="87343" cy="164437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2"/>
              </a:buClr>
              <a:buFont typeface="Wingdings" pitchFamily="2" charset="2"/>
              <a:buNone/>
              <a:defRPr sz="1600" b="0" i="0" kern="1200" baseline="0">
                <a:solidFill>
                  <a:schemeClr val="bg2"/>
                </a:solidFill>
                <a:latin typeface="Expressway Xb" panose="020B0904020200020204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Courier New" panose="02070309020205020404" pitchFamily="49" charset="0"/>
              <a:buNone/>
              <a:defRPr sz="15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bg2"/>
              </a:buClr>
              <a:buFont typeface="System Font Regular"/>
              <a:buNone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9600" kern="1200" baseline="0" dirty="0">
                <a:solidFill>
                  <a:srgbClr val="F79D08"/>
                </a:solidFill>
                <a:latin typeface="Geller Text SemiBold" panose="00000700000000000000" pitchFamily="2" charset="0"/>
                <a:ea typeface="+mn-ea"/>
                <a:cs typeface="+mn-cs"/>
              </a:rPr>
              <a:t>›</a:t>
            </a:r>
            <a:endParaRPr lang="en-US" sz="3200" b="0" i="0" kern="1200" spc="50" baseline="0" dirty="0">
              <a:solidFill>
                <a:srgbClr val="F79D08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20FCE925-4D29-F164-A5E8-3247974443D1}"/>
              </a:ext>
            </a:extLst>
          </p:cNvPr>
          <p:cNvSpPr txBox="1">
            <a:spLocks/>
          </p:cNvSpPr>
          <p:nvPr userDrawn="1"/>
        </p:nvSpPr>
        <p:spPr>
          <a:xfrm rot="5400000">
            <a:off x="8803543" y="3264595"/>
            <a:ext cx="87343" cy="164437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2"/>
              </a:buClr>
              <a:buFont typeface="Wingdings" pitchFamily="2" charset="2"/>
              <a:buNone/>
              <a:defRPr sz="1600" b="0" i="0" kern="1200" baseline="0">
                <a:solidFill>
                  <a:schemeClr val="bg2"/>
                </a:solidFill>
                <a:latin typeface="Expressway Xb" panose="020B0904020200020204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Courier New" panose="02070309020205020404" pitchFamily="49" charset="0"/>
              <a:buNone/>
              <a:defRPr sz="15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bg2"/>
              </a:buClr>
              <a:buFont typeface="System Font Regular"/>
              <a:buNone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9600" kern="1200" baseline="0" dirty="0">
                <a:solidFill>
                  <a:srgbClr val="F79D08"/>
                </a:solidFill>
                <a:latin typeface="Geller Text SemiBold" panose="00000700000000000000" pitchFamily="2" charset="0"/>
                <a:ea typeface="+mn-ea"/>
                <a:cs typeface="+mn-cs"/>
              </a:rPr>
              <a:t>›</a:t>
            </a:r>
            <a:endParaRPr lang="en-US" sz="3200" b="0" i="0" kern="1200" spc="50" baseline="0" dirty="0">
              <a:solidFill>
                <a:srgbClr val="F79D08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704DFDAB-DF85-F371-0030-10C5F8ECE3A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818" y="6629400"/>
            <a:ext cx="9339040" cy="266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err="1"/>
              <a:t>Footnotec</a:t>
            </a:r>
            <a:endParaRPr lang="en-US" dirty="0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FE10F26B-9572-E489-69B6-11361A0805E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2125" y="3967163"/>
            <a:ext cx="1553845" cy="1828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1200" b="0">
                <a:solidFill>
                  <a:schemeClr val="tx1"/>
                </a:solidFill>
                <a:latin typeface="+mn-lt"/>
              </a:defRPr>
            </a:lvl1pPr>
            <a:lvl2pPr algn="ctr">
              <a:defRPr sz="1200" b="0">
                <a:solidFill>
                  <a:schemeClr val="tx1"/>
                </a:solidFill>
                <a:latin typeface="+mn-lt"/>
              </a:defRPr>
            </a:lvl2pPr>
            <a:lvl3pPr algn="ctr">
              <a:defRPr sz="1200" b="0">
                <a:solidFill>
                  <a:schemeClr val="tx1"/>
                </a:solidFill>
                <a:latin typeface="+mn-lt"/>
              </a:defRPr>
            </a:lvl3pPr>
            <a:lvl4pPr algn="ctr">
              <a:defRPr sz="1200" b="0">
                <a:solidFill>
                  <a:schemeClr val="tx1"/>
                </a:solidFill>
                <a:latin typeface="+mn-lt"/>
              </a:defRPr>
            </a:lvl4pPr>
            <a:lvl5pPr algn="ctr">
              <a:defRPr sz="12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styles.</a:t>
            </a:r>
          </a:p>
        </p:txBody>
      </p:sp>
      <p:sp>
        <p:nvSpPr>
          <p:cNvPr id="39" name="Text Placeholder 37">
            <a:extLst>
              <a:ext uri="{FF2B5EF4-FFF2-40B4-BE49-F238E27FC236}">
                <a16:creationId xmlns:a16="http://schemas.microsoft.com/office/drawing/2014/main" id="{3F796191-EEBF-8B0E-E8E0-5051F8AE1B4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90482" y="3967163"/>
            <a:ext cx="1553845" cy="1828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1200" b="0">
                <a:solidFill>
                  <a:schemeClr val="tx1"/>
                </a:solidFill>
                <a:latin typeface="+mn-lt"/>
              </a:defRPr>
            </a:lvl1pPr>
            <a:lvl2pPr algn="ctr">
              <a:defRPr sz="1200" b="0">
                <a:solidFill>
                  <a:schemeClr val="tx1"/>
                </a:solidFill>
                <a:latin typeface="+mn-lt"/>
              </a:defRPr>
            </a:lvl2pPr>
            <a:lvl3pPr algn="ctr">
              <a:defRPr sz="1200" b="0">
                <a:solidFill>
                  <a:schemeClr val="tx1"/>
                </a:solidFill>
                <a:latin typeface="+mn-lt"/>
              </a:defRPr>
            </a:lvl3pPr>
            <a:lvl4pPr algn="ctr">
              <a:defRPr sz="1200" b="0">
                <a:solidFill>
                  <a:schemeClr val="tx1"/>
                </a:solidFill>
                <a:latin typeface="+mn-lt"/>
              </a:defRPr>
            </a:lvl4pPr>
            <a:lvl5pPr algn="ctr">
              <a:defRPr sz="12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styles.</a:t>
            </a:r>
          </a:p>
        </p:txBody>
      </p:sp>
      <p:sp>
        <p:nvSpPr>
          <p:cNvPr id="40" name="Text Placeholder 37">
            <a:extLst>
              <a:ext uri="{FF2B5EF4-FFF2-40B4-BE49-F238E27FC236}">
                <a16:creationId xmlns:a16="http://schemas.microsoft.com/office/drawing/2014/main" id="{E8FFF621-9A91-0AEC-E9E6-79A8D588AB3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43119" y="3967163"/>
            <a:ext cx="1553845" cy="1828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1200" b="0">
                <a:solidFill>
                  <a:schemeClr val="tx1"/>
                </a:solidFill>
                <a:latin typeface="+mn-lt"/>
              </a:defRPr>
            </a:lvl1pPr>
            <a:lvl2pPr algn="ctr">
              <a:defRPr sz="1200" b="0">
                <a:solidFill>
                  <a:schemeClr val="tx1"/>
                </a:solidFill>
                <a:latin typeface="+mn-lt"/>
              </a:defRPr>
            </a:lvl2pPr>
            <a:lvl3pPr algn="ctr">
              <a:defRPr sz="1200" b="0">
                <a:solidFill>
                  <a:schemeClr val="tx1"/>
                </a:solidFill>
                <a:latin typeface="+mn-lt"/>
              </a:defRPr>
            </a:lvl3pPr>
            <a:lvl4pPr algn="ctr">
              <a:defRPr sz="1200" b="0">
                <a:solidFill>
                  <a:schemeClr val="tx1"/>
                </a:solidFill>
                <a:latin typeface="+mn-lt"/>
              </a:defRPr>
            </a:lvl4pPr>
            <a:lvl5pPr algn="ctr">
              <a:defRPr sz="12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styles.</a:t>
            </a:r>
          </a:p>
        </p:txBody>
      </p:sp>
      <p:sp>
        <p:nvSpPr>
          <p:cNvPr id="41" name="Text Placeholder 37">
            <a:extLst>
              <a:ext uri="{FF2B5EF4-FFF2-40B4-BE49-F238E27FC236}">
                <a16:creationId xmlns:a16="http://schemas.microsoft.com/office/drawing/2014/main" id="{71280F49-A96D-2C83-1BDB-AB5D918F48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41476" y="3967163"/>
            <a:ext cx="1553845" cy="18288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1200" b="0">
                <a:solidFill>
                  <a:schemeClr val="tx1"/>
                </a:solidFill>
                <a:latin typeface="+mn-lt"/>
              </a:defRPr>
            </a:lvl1pPr>
            <a:lvl2pPr algn="ctr">
              <a:defRPr sz="1200" b="0">
                <a:solidFill>
                  <a:schemeClr val="tx1"/>
                </a:solidFill>
                <a:latin typeface="+mn-lt"/>
              </a:defRPr>
            </a:lvl2pPr>
            <a:lvl3pPr algn="ctr">
              <a:defRPr sz="1200" b="0">
                <a:solidFill>
                  <a:schemeClr val="tx1"/>
                </a:solidFill>
                <a:latin typeface="+mn-lt"/>
              </a:defRPr>
            </a:lvl3pPr>
            <a:lvl4pPr algn="ctr">
              <a:defRPr sz="1200" b="0">
                <a:solidFill>
                  <a:schemeClr val="tx1"/>
                </a:solidFill>
                <a:latin typeface="+mn-lt"/>
              </a:defRPr>
            </a:lvl4pPr>
            <a:lvl5pPr algn="ctr">
              <a:defRPr sz="12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styles.</a:t>
            </a:r>
          </a:p>
        </p:txBody>
      </p:sp>
      <p:sp>
        <p:nvSpPr>
          <p:cNvPr id="43" name="Online Image Placeholder 42">
            <a:extLst>
              <a:ext uri="{FF2B5EF4-FFF2-40B4-BE49-F238E27FC236}">
                <a16:creationId xmlns:a16="http://schemas.microsoft.com/office/drawing/2014/main" id="{18048361-E106-475F-5B24-0716DD211142}"/>
              </a:ext>
            </a:extLst>
          </p:cNvPr>
          <p:cNvSpPr>
            <a:spLocks noGrp="1"/>
          </p:cNvSpPr>
          <p:nvPr>
            <p:ph type="clipArt" sz="quarter" idx="17"/>
          </p:nvPr>
        </p:nvSpPr>
        <p:spPr>
          <a:xfrm>
            <a:off x="838805" y="2251710"/>
            <a:ext cx="921416" cy="790258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/>
              <a:t>Click icon to add online image</a:t>
            </a:r>
          </a:p>
        </p:txBody>
      </p:sp>
      <p:sp>
        <p:nvSpPr>
          <p:cNvPr id="44" name="Online Image Placeholder 42">
            <a:extLst>
              <a:ext uri="{FF2B5EF4-FFF2-40B4-BE49-F238E27FC236}">
                <a16:creationId xmlns:a16="http://schemas.microsoft.com/office/drawing/2014/main" id="{A93BAE2A-36AF-53DE-9328-428F8039BE93}"/>
              </a:ext>
            </a:extLst>
          </p:cNvPr>
          <p:cNvSpPr>
            <a:spLocks noGrp="1"/>
          </p:cNvSpPr>
          <p:nvPr>
            <p:ph type="clipArt" sz="quarter" idx="18"/>
          </p:nvPr>
        </p:nvSpPr>
        <p:spPr>
          <a:xfrm>
            <a:off x="3301274" y="2251710"/>
            <a:ext cx="921416" cy="790258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/>
              <a:t>Click icon to add online image</a:t>
            </a:r>
          </a:p>
        </p:txBody>
      </p:sp>
      <p:sp>
        <p:nvSpPr>
          <p:cNvPr id="45" name="Online Image Placeholder 42">
            <a:extLst>
              <a:ext uri="{FF2B5EF4-FFF2-40B4-BE49-F238E27FC236}">
                <a16:creationId xmlns:a16="http://schemas.microsoft.com/office/drawing/2014/main" id="{ABAF8462-FF42-E1C8-39ED-065971AF8566}"/>
              </a:ext>
            </a:extLst>
          </p:cNvPr>
          <p:cNvSpPr>
            <a:spLocks noGrp="1"/>
          </p:cNvSpPr>
          <p:nvPr>
            <p:ph type="clipArt" sz="quarter" idx="19"/>
          </p:nvPr>
        </p:nvSpPr>
        <p:spPr>
          <a:xfrm>
            <a:off x="5769782" y="2251710"/>
            <a:ext cx="921416" cy="790258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/>
              <a:t>Click icon to add online image</a:t>
            </a:r>
          </a:p>
        </p:txBody>
      </p:sp>
      <p:sp>
        <p:nvSpPr>
          <p:cNvPr id="46" name="Online Image Placeholder 42">
            <a:extLst>
              <a:ext uri="{FF2B5EF4-FFF2-40B4-BE49-F238E27FC236}">
                <a16:creationId xmlns:a16="http://schemas.microsoft.com/office/drawing/2014/main" id="{6A978183-EA93-6375-6F3F-9A96A1158E25}"/>
              </a:ext>
            </a:extLst>
          </p:cNvPr>
          <p:cNvSpPr>
            <a:spLocks noGrp="1"/>
          </p:cNvSpPr>
          <p:nvPr>
            <p:ph type="clipArt" sz="quarter" idx="20"/>
          </p:nvPr>
        </p:nvSpPr>
        <p:spPr>
          <a:xfrm>
            <a:off x="8224174" y="2251710"/>
            <a:ext cx="921416" cy="790258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/>
              <a:t>Click icon to add online image</a:t>
            </a:r>
          </a:p>
        </p:txBody>
      </p:sp>
    </p:spTree>
    <p:extLst>
      <p:ext uri="{BB962C8B-B14F-4D97-AF65-F5344CB8AC3E}">
        <p14:creationId xmlns:p14="http://schemas.microsoft.com/office/powerpoint/2010/main" val="3510334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4A280-F26B-442B-358B-7126D70D7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Graphic 5" descr="Signature outline">
            <a:extLst>
              <a:ext uri="{FF2B5EF4-FFF2-40B4-BE49-F238E27FC236}">
                <a16:creationId xmlns:a16="http://schemas.microsoft.com/office/drawing/2014/main" id="{C4BD0CC1-752C-33D1-6953-888464968E9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72161" y="1230654"/>
            <a:ext cx="1626181" cy="2233946"/>
          </a:xfrm>
          <a:prstGeom prst="rect">
            <a:avLst/>
          </a:prstGeom>
        </p:spPr>
      </p:pic>
      <p:pic>
        <p:nvPicPr>
          <p:cNvPr id="9" name="Graphic 8" descr="Target Audience outline">
            <a:extLst>
              <a:ext uri="{FF2B5EF4-FFF2-40B4-BE49-F238E27FC236}">
                <a16:creationId xmlns:a16="http://schemas.microsoft.com/office/drawing/2014/main" id="{A2EAC3ED-8981-BAA8-4486-5AC9734896D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75167" y="1230653"/>
            <a:ext cx="1626181" cy="2233946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36FA05A8-0471-55DA-0D5D-89F5185E2C31}"/>
              </a:ext>
            </a:extLst>
          </p:cNvPr>
          <p:cNvGrpSpPr/>
          <p:nvPr userDrawn="1"/>
        </p:nvGrpSpPr>
        <p:grpSpPr>
          <a:xfrm>
            <a:off x="349300" y="1672100"/>
            <a:ext cx="9343341" cy="4748199"/>
            <a:chOff x="-487554" y="1486803"/>
            <a:chExt cx="10992548" cy="5586312"/>
          </a:xfrm>
        </p:grpSpPr>
        <p:sp>
          <p:nvSpPr>
            <p:cNvPr id="14" name="Arrow: Pentagon 13">
              <a:extLst>
                <a:ext uri="{FF2B5EF4-FFF2-40B4-BE49-F238E27FC236}">
                  <a16:creationId xmlns:a16="http://schemas.microsoft.com/office/drawing/2014/main" id="{284A228E-CE1D-DB62-09F2-018BA4442189}"/>
                </a:ext>
              </a:extLst>
            </p:cNvPr>
            <p:cNvSpPr/>
            <p:nvPr userDrawn="1"/>
          </p:nvSpPr>
          <p:spPr>
            <a:xfrm rot="5400000">
              <a:off x="-2030973" y="3030224"/>
              <a:ext cx="5141675" cy="2054838"/>
            </a:xfrm>
            <a:prstGeom prst="homePlate">
              <a:avLst>
                <a:gd name="adj" fmla="val 31884"/>
              </a:avLst>
            </a:prstGeom>
            <a:gradFill flip="none" rotWithShape="1">
              <a:gsLst>
                <a:gs pos="46000">
                  <a:schemeClr val="accent1"/>
                </a:gs>
                <a:gs pos="95000">
                  <a:schemeClr val="tx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row: Pentagon 17">
              <a:extLst>
                <a:ext uri="{FF2B5EF4-FFF2-40B4-BE49-F238E27FC236}">
                  <a16:creationId xmlns:a16="http://schemas.microsoft.com/office/drawing/2014/main" id="{0FA159EA-A9FA-DDD6-C5B3-3FF9B546793B}"/>
                </a:ext>
              </a:extLst>
            </p:cNvPr>
            <p:cNvSpPr/>
            <p:nvPr userDrawn="1"/>
          </p:nvSpPr>
          <p:spPr>
            <a:xfrm rot="5400000">
              <a:off x="417804" y="2816391"/>
              <a:ext cx="4714011" cy="2054838"/>
            </a:xfrm>
            <a:prstGeom prst="homePlate">
              <a:avLst>
                <a:gd name="adj" fmla="val 31884"/>
              </a:avLst>
            </a:prstGeom>
            <a:gradFill>
              <a:gsLst>
                <a:gs pos="100000">
                  <a:schemeClr val="accent1"/>
                </a:gs>
                <a:gs pos="44000">
                  <a:schemeClr val="tx2">
                    <a:lumMod val="75000"/>
                    <a:lumOff val="25000"/>
                  </a:schemeClr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row: Pentagon 18">
              <a:extLst>
                <a:ext uri="{FF2B5EF4-FFF2-40B4-BE49-F238E27FC236}">
                  <a16:creationId xmlns:a16="http://schemas.microsoft.com/office/drawing/2014/main" id="{DB8E2694-03A1-644B-AE94-129A8FED3EDC}"/>
                </a:ext>
              </a:extLst>
            </p:cNvPr>
            <p:cNvSpPr/>
            <p:nvPr userDrawn="1"/>
          </p:nvSpPr>
          <p:spPr>
            <a:xfrm rot="5400000">
              <a:off x="2458083" y="3000032"/>
              <a:ext cx="5091177" cy="2064719"/>
            </a:xfrm>
            <a:prstGeom prst="homePlate">
              <a:avLst>
                <a:gd name="adj" fmla="val 31884"/>
              </a:avLst>
            </a:prstGeom>
            <a:gradFill>
              <a:gsLst>
                <a:gs pos="70000">
                  <a:schemeClr val="accent2"/>
                </a:gs>
                <a:gs pos="100000">
                  <a:srgbClr val="015E8F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Arrow: Pentagon 19">
              <a:extLst>
                <a:ext uri="{FF2B5EF4-FFF2-40B4-BE49-F238E27FC236}">
                  <a16:creationId xmlns:a16="http://schemas.microsoft.com/office/drawing/2014/main" id="{12A3E3BD-C591-43E8-9B88-B049814EB14F}"/>
                </a:ext>
              </a:extLst>
            </p:cNvPr>
            <p:cNvSpPr/>
            <p:nvPr userDrawn="1"/>
          </p:nvSpPr>
          <p:spPr>
            <a:xfrm rot="5400000">
              <a:off x="4450607" y="3252543"/>
              <a:ext cx="5586307" cy="2054838"/>
            </a:xfrm>
            <a:prstGeom prst="homePlate">
              <a:avLst>
                <a:gd name="adj" fmla="val 31884"/>
              </a:avLst>
            </a:prstGeom>
            <a:gradFill>
              <a:gsLst>
                <a:gs pos="70000">
                  <a:schemeClr val="accent3"/>
                </a:gs>
                <a:gs pos="100000">
                  <a:srgbClr val="787878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rrow: Pentagon 23">
              <a:extLst>
                <a:ext uri="{FF2B5EF4-FFF2-40B4-BE49-F238E27FC236}">
                  <a16:creationId xmlns:a16="http://schemas.microsoft.com/office/drawing/2014/main" id="{0E29867D-635F-8717-4852-147CD67E79D2}"/>
                </a:ext>
              </a:extLst>
            </p:cNvPr>
            <p:cNvSpPr/>
            <p:nvPr userDrawn="1"/>
          </p:nvSpPr>
          <p:spPr>
            <a:xfrm rot="5400000">
              <a:off x="7068529" y="2868433"/>
              <a:ext cx="4818091" cy="2054839"/>
            </a:xfrm>
            <a:prstGeom prst="homePlate">
              <a:avLst>
                <a:gd name="adj" fmla="val 31884"/>
              </a:avLst>
            </a:prstGeom>
            <a:gradFill>
              <a:gsLst>
                <a:gs pos="70000">
                  <a:srgbClr val="F79D08"/>
                </a:gs>
                <a:gs pos="100000">
                  <a:srgbClr val="E87C07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C9799DDD-AC27-49BA-8107-51C52DAF498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4473" y="3132514"/>
            <a:ext cx="1457325" cy="218757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1200" b="0">
                <a:solidFill>
                  <a:schemeClr val="bg1"/>
                </a:solidFill>
                <a:latin typeface="+mj-lt"/>
              </a:defRPr>
            </a:lvl1pPr>
            <a:lvl2pPr>
              <a:defRPr sz="1000">
                <a:solidFill>
                  <a:schemeClr val="bg1"/>
                </a:solidFill>
                <a:latin typeface="+mj-lt"/>
              </a:defRPr>
            </a:lvl2pPr>
            <a:lvl3pPr>
              <a:defRPr sz="1000">
                <a:solidFill>
                  <a:schemeClr val="bg1"/>
                </a:solidFill>
                <a:latin typeface="+mj-lt"/>
              </a:defRPr>
            </a:lvl3pPr>
            <a:lvl4pPr>
              <a:defRPr sz="1000">
                <a:solidFill>
                  <a:schemeClr val="bg1"/>
                </a:solidFill>
                <a:latin typeface="+mj-lt"/>
              </a:defRPr>
            </a:lvl4pPr>
            <a:lvl5pPr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33">
            <a:extLst>
              <a:ext uri="{FF2B5EF4-FFF2-40B4-BE49-F238E27FC236}">
                <a16:creationId xmlns:a16="http://schemas.microsoft.com/office/drawing/2014/main" id="{BD80011A-3D24-0177-9265-EA86C151A5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13880" y="3132515"/>
            <a:ext cx="1457325" cy="18966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1200" b="0">
                <a:solidFill>
                  <a:schemeClr val="bg1"/>
                </a:solidFill>
                <a:latin typeface="+mj-lt"/>
              </a:defRPr>
            </a:lvl1pPr>
            <a:lvl2pPr>
              <a:defRPr sz="1000">
                <a:solidFill>
                  <a:schemeClr val="bg1"/>
                </a:solidFill>
                <a:latin typeface="+mj-lt"/>
              </a:defRPr>
            </a:lvl2pPr>
            <a:lvl3pPr>
              <a:defRPr sz="1000">
                <a:solidFill>
                  <a:schemeClr val="bg1"/>
                </a:solidFill>
                <a:latin typeface="+mj-lt"/>
              </a:defRPr>
            </a:lvl3pPr>
            <a:lvl4pPr>
              <a:defRPr sz="1000">
                <a:solidFill>
                  <a:schemeClr val="bg1"/>
                </a:solidFill>
                <a:latin typeface="+mj-lt"/>
              </a:defRPr>
            </a:lvl4pPr>
            <a:lvl5pPr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Text Placeholder 33">
            <a:extLst>
              <a:ext uri="{FF2B5EF4-FFF2-40B4-BE49-F238E27FC236}">
                <a16:creationId xmlns:a16="http://schemas.microsoft.com/office/drawing/2014/main" id="{C9B92CC8-9EC1-76F1-4864-DA82CB6CCC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83762" y="3118080"/>
            <a:ext cx="1457325" cy="218757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1200" b="0">
                <a:solidFill>
                  <a:schemeClr val="bg1"/>
                </a:solidFill>
                <a:latin typeface="+mj-lt"/>
              </a:defRPr>
            </a:lvl1pPr>
            <a:lvl2pPr>
              <a:defRPr sz="1000">
                <a:solidFill>
                  <a:schemeClr val="bg1"/>
                </a:solidFill>
                <a:latin typeface="+mj-lt"/>
              </a:defRPr>
            </a:lvl2pPr>
            <a:lvl3pPr>
              <a:defRPr sz="1000">
                <a:solidFill>
                  <a:schemeClr val="bg1"/>
                </a:solidFill>
                <a:latin typeface="+mj-lt"/>
              </a:defRPr>
            </a:lvl3pPr>
            <a:lvl4pPr>
              <a:defRPr sz="1000">
                <a:solidFill>
                  <a:schemeClr val="bg1"/>
                </a:solidFill>
                <a:latin typeface="+mj-lt"/>
              </a:defRPr>
            </a:lvl4pPr>
            <a:lvl5pPr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33">
            <a:extLst>
              <a:ext uri="{FF2B5EF4-FFF2-40B4-BE49-F238E27FC236}">
                <a16:creationId xmlns:a16="http://schemas.microsoft.com/office/drawing/2014/main" id="{B5C1C80D-8BA3-1BF7-44FA-A3FF33FC53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93169" y="3118080"/>
            <a:ext cx="1457325" cy="264925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1200" b="0">
                <a:solidFill>
                  <a:schemeClr val="bg1"/>
                </a:solidFill>
                <a:latin typeface="+mj-lt"/>
              </a:defRPr>
            </a:lvl1pPr>
            <a:lvl2pPr>
              <a:defRPr sz="1000">
                <a:solidFill>
                  <a:schemeClr val="bg1"/>
                </a:solidFill>
                <a:latin typeface="+mj-lt"/>
              </a:defRPr>
            </a:lvl2pPr>
            <a:lvl3pPr>
              <a:defRPr sz="1000">
                <a:solidFill>
                  <a:schemeClr val="bg1"/>
                </a:solidFill>
                <a:latin typeface="+mj-lt"/>
              </a:defRPr>
            </a:lvl3pPr>
            <a:lvl4pPr>
              <a:defRPr sz="1000">
                <a:solidFill>
                  <a:schemeClr val="bg1"/>
                </a:solidFill>
                <a:latin typeface="+mj-lt"/>
              </a:defRPr>
            </a:lvl4pPr>
            <a:lvl5pPr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33">
            <a:extLst>
              <a:ext uri="{FF2B5EF4-FFF2-40B4-BE49-F238E27FC236}">
                <a16:creationId xmlns:a16="http://schemas.microsoft.com/office/drawing/2014/main" id="{D4D31606-6C4F-1616-706F-902A6829297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70069" y="3198091"/>
            <a:ext cx="1457325" cy="196827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1200" b="0">
                <a:solidFill>
                  <a:schemeClr val="bg1"/>
                </a:solidFill>
                <a:latin typeface="+mj-lt"/>
              </a:defRPr>
            </a:lvl1pPr>
            <a:lvl2pPr>
              <a:defRPr sz="1000">
                <a:solidFill>
                  <a:schemeClr val="bg1"/>
                </a:solidFill>
                <a:latin typeface="+mj-lt"/>
              </a:defRPr>
            </a:lvl2pPr>
            <a:lvl3pPr>
              <a:defRPr sz="1000">
                <a:solidFill>
                  <a:schemeClr val="bg1"/>
                </a:solidFill>
                <a:latin typeface="+mj-lt"/>
              </a:defRPr>
            </a:lvl3pPr>
            <a:lvl4pPr>
              <a:defRPr sz="1000">
                <a:solidFill>
                  <a:schemeClr val="bg1"/>
                </a:solidFill>
                <a:latin typeface="+mj-lt"/>
              </a:defRPr>
            </a:lvl4pPr>
            <a:lvl5pPr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D9D419B5-406D-8535-41CE-102426A4618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510403" y="1863090"/>
            <a:ext cx="1227207" cy="108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4" name="Picture Placeholder 42">
            <a:extLst>
              <a:ext uri="{FF2B5EF4-FFF2-40B4-BE49-F238E27FC236}">
                <a16:creationId xmlns:a16="http://schemas.microsoft.com/office/drawing/2014/main" id="{85DE4FA2-D0F8-9B9E-F884-7EDC00ED610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3619" y="1867304"/>
            <a:ext cx="1227207" cy="108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5" name="Picture Placeholder 42">
            <a:extLst>
              <a:ext uri="{FF2B5EF4-FFF2-40B4-BE49-F238E27FC236}">
                <a16:creationId xmlns:a16="http://schemas.microsoft.com/office/drawing/2014/main" id="{CA57BAB9-FE97-A51C-AE89-FE5F4263C6A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404278" y="1852165"/>
            <a:ext cx="1227207" cy="108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310A117E-39B9-7733-F070-4680C0CD275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20790" y="1863090"/>
            <a:ext cx="1227207" cy="108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7" name="Picture Placeholder 42">
            <a:extLst>
              <a:ext uri="{FF2B5EF4-FFF2-40B4-BE49-F238E27FC236}">
                <a16:creationId xmlns:a16="http://schemas.microsoft.com/office/drawing/2014/main" id="{C64B33DF-F49E-9CD4-B22D-C8C5EAD0E5D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227574" y="1879501"/>
            <a:ext cx="1227207" cy="10858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A6F0E676-C10F-7443-D561-80F3C8C9B75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60818" y="6629400"/>
            <a:ext cx="9339040" cy="266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err="1"/>
              <a:t>Footnotec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1107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3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ED40A-E713-FF54-33B2-336D9F839F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Timelines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44FA300-4341-2B34-BB9F-F0C82CAF7BBC}"/>
              </a:ext>
            </a:extLst>
          </p:cNvPr>
          <p:cNvCxnSpPr/>
          <p:nvPr userDrawn="1"/>
        </p:nvCxnSpPr>
        <p:spPr>
          <a:xfrm>
            <a:off x="2049639" y="1855418"/>
            <a:ext cx="0" cy="2743200"/>
          </a:xfrm>
          <a:prstGeom prst="line">
            <a:avLst/>
          </a:prstGeom>
          <a:ln w="9525">
            <a:solidFill>
              <a:schemeClr val="bg2">
                <a:lumMod val="9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895D195-2218-24A7-953D-FCC769F6BD49}"/>
              </a:ext>
            </a:extLst>
          </p:cNvPr>
          <p:cNvCxnSpPr/>
          <p:nvPr userDrawn="1"/>
        </p:nvCxnSpPr>
        <p:spPr>
          <a:xfrm>
            <a:off x="4047524" y="1847173"/>
            <a:ext cx="0" cy="2743200"/>
          </a:xfrm>
          <a:prstGeom prst="line">
            <a:avLst/>
          </a:prstGeom>
          <a:ln w="9525">
            <a:solidFill>
              <a:schemeClr val="bg2">
                <a:lumMod val="9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57B9A37-5BC6-0798-8A8D-D528BEF85073}"/>
              </a:ext>
            </a:extLst>
          </p:cNvPr>
          <p:cNvCxnSpPr/>
          <p:nvPr userDrawn="1"/>
        </p:nvCxnSpPr>
        <p:spPr>
          <a:xfrm>
            <a:off x="6043197" y="1847411"/>
            <a:ext cx="0" cy="2743200"/>
          </a:xfrm>
          <a:prstGeom prst="line">
            <a:avLst/>
          </a:prstGeom>
          <a:ln w="9525">
            <a:solidFill>
              <a:schemeClr val="bg2">
                <a:lumMod val="9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B49637F-7276-FFD8-3D4D-412F4660175F}"/>
              </a:ext>
            </a:extLst>
          </p:cNvPr>
          <p:cNvCxnSpPr/>
          <p:nvPr userDrawn="1"/>
        </p:nvCxnSpPr>
        <p:spPr>
          <a:xfrm>
            <a:off x="8009651" y="1847173"/>
            <a:ext cx="0" cy="2743200"/>
          </a:xfrm>
          <a:prstGeom prst="line">
            <a:avLst/>
          </a:prstGeom>
          <a:ln w="9525">
            <a:solidFill>
              <a:schemeClr val="bg2">
                <a:lumMod val="9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3D970C2-1003-6AD5-AEAB-DC3D9EEDB111}"/>
              </a:ext>
            </a:extLst>
          </p:cNvPr>
          <p:cNvSpPr txBox="1"/>
          <p:nvPr userDrawn="1"/>
        </p:nvSpPr>
        <p:spPr>
          <a:xfrm>
            <a:off x="361630" y="2071772"/>
            <a:ext cx="386201" cy="4062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r>
              <a:rPr lang="en-US" sz="2640" b="1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7FAF15-119D-FC72-CE71-A452A090B317}"/>
              </a:ext>
            </a:extLst>
          </p:cNvPr>
          <p:cNvSpPr txBox="1"/>
          <p:nvPr userDrawn="1"/>
        </p:nvSpPr>
        <p:spPr>
          <a:xfrm>
            <a:off x="2296638" y="2073532"/>
            <a:ext cx="386201" cy="4062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r>
              <a:rPr lang="en-US" sz="2640" b="1" baseline="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EE2FF5-35ED-1CF6-48ED-F208B21231C1}"/>
              </a:ext>
            </a:extLst>
          </p:cNvPr>
          <p:cNvSpPr txBox="1"/>
          <p:nvPr userDrawn="1"/>
        </p:nvSpPr>
        <p:spPr>
          <a:xfrm>
            <a:off x="4294520" y="2064214"/>
            <a:ext cx="386201" cy="4062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r>
              <a:rPr lang="en-US" sz="2640" b="1" baseline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E91B5C-39AC-718D-5CAE-F3FC756160B9}"/>
              </a:ext>
            </a:extLst>
          </p:cNvPr>
          <p:cNvSpPr txBox="1"/>
          <p:nvPr userDrawn="1"/>
        </p:nvSpPr>
        <p:spPr>
          <a:xfrm>
            <a:off x="6286738" y="2059665"/>
            <a:ext cx="386201" cy="4062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r>
              <a:rPr lang="en-US" sz="2640" b="1" baseline="0" dirty="0">
                <a:solidFill>
                  <a:srgbClr val="00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758608-7C3F-1453-6080-A03994C947BF}"/>
              </a:ext>
            </a:extLst>
          </p:cNvPr>
          <p:cNvSpPr txBox="1"/>
          <p:nvPr userDrawn="1"/>
        </p:nvSpPr>
        <p:spPr>
          <a:xfrm>
            <a:off x="8251610" y="2071772"/>
            <a:ext cx="386201" cy="40626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r>
              <a:rPr lang="en-US" sz="2640" b="1" baseline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1D3A4C5-3468-F49B-22D9-51128836AA4E}"/>
              </a:ext>
            </a:extLst>
          </p:cNvPr>
          <p:cNvGrpSpPr/>
          <p:nvPr userDrawn="1"/>
        </p:nvGrpSpPr>
        <p:grpSpPr>
          <a:xfrm>
            <a:off x="15092" y="5170451"/>
            <a:ext cx="10058400" cy="1329409"/>
            <a:chOff x="1431201" y="4658919"/>
            <a:chExt cx="8762379" cy="1124120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929B4A55-C170-6822-3B55-FC12381E1CEE}"/>
                </a:ext>
              </a:extLst>
            </p:cNvPr>
            <p:cNvGrpSpPr/>
            <p:nvPr/>
          </p:nvGrpSpPr>
          <p:grpSpPr>
            <a:xfrm>
              <a:off x="1431201" y="4658919"/>
              <a:ext cx="8762379" cy="1123231"/>
              <a:chOff x="1584273" y="3604662"/>
              <a:chExt cx="9701570" cy="1123231"/>
            </a:xfrm>
          </p:grpSpPr>
          <p:sp>
            <p:nvSpPr>
              <p:cNvPr id="21" name="Arrow: Pentagon 20">
                <a:extLst>
                  <a:ext uri="{FF2B5EF4-FFF2-40B4-BE49-F238E27FC236}">
                    <a16:creationId xmlns:a16="http://schemas.microsoft.com/office/drawing/2014/main" id="{E3F56770-DF62-3A66-7BA1-BB3380719CFB}"/>
                  </a:ext>
                </a:extLst>
              </p:cNvPr>
              <p:cNvSpPr/>
              <p:nvPr/>
            </p:nvSpPr>
            <p:spPr>
              <a:xfrm>
                <a:off x="1584273" y="3604663"/>
                <a:ext cx="2313055" cy="1111333"/>
              </a:xfrm>
              <a:prstGeom prst="homePlat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60"/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DE184883-8133-C019-1D24-B5E141D9833B}"/>
                  </a:ext>
                </a:extLst>
              </p:cNvPr>
              <p:cNvSpPr/>
              <p:nvPr/>
            </p:nvSpPr>
            <p:spPr>
              <a:xfrm>
                <a:off x="3663925" y="3604663"/>
                <a:ext cx="2155363" cy="1111333"/>
              </a:xfrm>
              <a:prstGeom prst="chevron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6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6701D3D7-184B-1FAE-9738-0C80F47F7162}"/>
                  </a:ext>
                </a:extLst>
              </p:cNvPr>
              <p:cNvSpPr/>
              <p:nvPr/>
            </p:nvSpPr>
            <p:spPr>
              <a:xfrm>
                <a:off x="5603109" y="3604662"/>
                <a:ext cx="2155363" cy="1111333"/>
              </a:xfrm>
              <a:prstGeom prst="chevron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6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DDEA2F1D-ACC2-074E-CEA1-7661409B66DC}"/>
                  </a:ext>
                </a:extLst>
              </p:cNvPr>
              <p:cNvSpPr/>
              <p:nvPr/>
            </p:nvSpPr>
            <p:spPr>
              <a:xfrm>
                <a:off x="7539252" y="3612325"/>
                <a:ext cx="2155363" cy="1111333"/>
              </a:xfrm>
              <a:prstGeom prst="chevron">
                <a:avLst/>
              </a:prstGeom>
              <a:solidFill>
                <a:srgbClr val="00426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6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Arrow: Chevron 24">
                <a:extLst>
                  <a:ext uri="{FF2B5EF4-FFF2-40B4-BE49-F238E27FC236}">
                    <a16:creationId xmlns:a16="http://schemas.microsoft.com/office/drawing/2014/main" id="{BF838654-0D55-CE3A-7FFC-838344220BDA}"/>
                  </a:ext>
                </a:extLst>
              </p:cNvPr>
              <p:cNvSpPr/>
              <p:nvPr/>
            </p:nvSpPr>
            <p:spPr>
              <a:xfrm>
                <a:off x="10139295" y="3612325"/>
                <a:ext cx="1146548" cy="1115568"/>
              </a:xfrm>
              <a:prstGeom prst="chevron">
                <a:avLst>
                  <a:gd name="adj" fmla="val 0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6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" name="Arrow: Chevron 19">
              <a:extLst>
                <a:ext uri="{FF2B5EF4-FFF2-40B4-BE49-F238E27FC236}">
                  <a16:creationId xmlns:a16="http://schemas.microsoft.com/office/drawing/2014/main" id="{2DCC97C6-1FED-7299-6D74-7C6CC1E9661D}"/>
                </a:ext>
              </a:extLst>
            </p:cNvPr>
            <p:cNvSpPr/>
            <p:nvPr/>
          </p:nvSpPr>
          <p:spPr>
            <a:xfrm>
              <a:off x="8539936" y="4666582"/>
              <a:ext cx="1257750" cy="1116457"/>
            </a:xfrm>
            <a:prstGeom prst="chevron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60">
                <a:solidFill>
                  <a:schemeClr val="tx2"/>
                </a:solidFill>
              </a:endParaRPr>
            </a:p>
          </p:txBody>
        </p:sp>
      </p:grp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6097E382-3EE4-BB08-8545-17F32C05B80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818" y="6629400"/>
            <a:ext cx="9339040" cy="266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err="1"/>
              <a:t>Footnotec</a:t>
            </a:r>
            <a:endParaRPr lang="en-US" dirty="0"/>
          </a:p>
        </p:txBody>
      </p:sp>
      <p:sp>
        <p:nvSpPr>
          <p:cNvPr id="26" name="Text Placeholder 37">
            <a:extLst>
              <a:ext uri="{FF2B5EF4-FFF2-40B4-BE49-F238E27FC236}">
                <a16:creationId xmlns:a16="http://schemas.microsoft.com/office/drawing/2014/main" id="{D748D085-3315-A9DB-7620-3AAD6D37522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0819" y="2719294"/>
            <a:ext cx="1267916" cy="173220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1400" b="0">
                <a:solidFill>
                  <a:schemeClr val="tx1"/>
                </a:solidFill>
                <a:latin typeface="+mn-lt"/>
              </a:defRPr>
            </a:lvl1pPr>
            <a:lvl2pPr algn="ctr">
              <a:defRPr sz="1200" b="0">
                <a:solidFill>
                  <a:schemeClr val="tx1"/>
                </a:solidFill>
                <a:latin typeface="+mn-lt"/>
              </a:defRPr>
            </a:lvl2pPr>
            <a:lvl3pPr algn="ctr">
              <a:defRPr sz="1200" b="0">
                <a:solidFill>
                  <a:schemeClr val="tx1"/>
                </a:solidFill>
                <a:latin typeface="+mn-lt"/>
              </a:defRPr>
            </a:lvl3pPr>
            <a:lvl4pPr algn="ctr">
              <a:defRPr sz="1200" b="0">
                <a:solidFill>
                  <a:schemeClr val="tx1"/>
                </a:solidFill>
                <a:latin typeface="+mn-lt"/>
              </a:defRPr>
            </a:lvl4pPr>
            <a:lvl5pPr algn="ctr">
              <a:defRPr sz="12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styles.</a:t>
            </a:r>
          </a:p>
        </p:txBody>
      </p:sp>
      <p:sp>
        <p:nvSpPr>
          <p:cNvPr id="27" name="Text Placeholder 37">
            <a:extLst>
              <a:ext uri="{FF2B5EF4-FFF2-40B4-BE49-F238E27FC236}">
                <a16:creationId xmlns:a16="http://schemas.microsoft.com/office/drawing/2014/main" id="{B1AA7C88-978F-5193-A746-03FFB9CEE98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33384" y="2707864"/>
            <a:ext cx="1267916" cy="173220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1400" b="0">
                <a:solidFill>
                  <a:schemeClr val="tx1"/>
                </a:solidFill>
                <a:latin typeface="+mn-lt"/>
              </a:defRPr>
            </a:lvl1pPr>
            <a:lvl2pPr algn="ctr">
              <a:defRPr sz="1200" b="0">
                <a:solidFill>
                  <a:schemeClr val="tx1"/>
                </a:solidFill>
                <a:latin typeface="+mn-lt"/>
              </a:defRPr>
            </a:lvl2pPr>
            <a:lvl3pPr algn="ctr">
              <a:defRPr sz="1200" b="0">
                <a:solidFill>
                  <a:schemeClr val="tx1"/>
                </a:solidFill>
                <a:latin typeface="+mn-lt"/>
              </a:defRPr>
            </a:lvl3pPr>
            <a:lvl4pPr algn="ctr">
              <a:defRPr sz="1200" b="0">
                <a:solidFill>
                  <a:schemeClr val="tx1"/>
                </a:solidFill>
                <a:latin typeface="+mn-lt"/>
              </a:defRPr>
            </a:lvl4pPr>
            <a:lvl5pPr algn="ctr">
              <a:defRPr sz="12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styles.</a:t>
            </a:r>
          </a:p>
        </p:txBody>
      </p:sp>
      <p:sp>
        <p:nvSpPr>
          <p:cNvPr id="28" name="Text Placeholder 37">
            <a:extLst>
              <a:ext uri="{FF2B5EF4-FFF2-40B4-BE49-F238E27FC236}">
                <a16:creationId xmlns:a16="http://schemas.microsoft.com/office/drawing/2014/main" id="{A782C19F-DFF7-684B-C176-C5C5AC9743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35428" y="2696434"/>
            <a:ext cx="1267916" cy="173220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1400" b="0">
                <a:solidFill>
                  <a:schemeClr val="tx1"/>
                </a:solidFill>
                <a:latin typeface="+mn-lt"/>
              </a:defRPr>
            </a:lvl1pPr>
            <a:lvl2pPr algn="ctr">
              <a:defRPr sz="1200" b="0">
                <a:solidFill>
                  <a:schemeClr val="tx1"/>
                </a:solidFill>
                <a:latin typeface="+mn-lt"/>
              </a:defRPr>
            </a:lvl2pPr>
            <a:lvl3pPr algn="ctr">
              <a:defRPr sz="1200" b="0">
                <a:solidFill>
                  <a:schemeClr val="tx1"/>
                </a:solidFill>
                <a:latin typeface="+mn-lt"/>
              </a:defRPr>
            </a:lvl3pPr>
            <a:lvl4pPr algn="ctr">
              <a:defRPr sz="1200" b="0">
                <a:solidFill>
                  <a:schemeClr val="tx1"/>
                </a:solidFill>
                <a:latin typeface="+mn-lt"/>
              </a:defRPr>
            </a:lvl4pPr>
            <a:lvl5pPr algn="ctr">
              <a:defRPr sz="12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styles.</a:t>
            </a: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C38D5173-17F5-B21E-3646-A9388DE1B79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19423" y="2685004"/>
            <a:ext cx="1267916" cy="173220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1400" b="0">
                <a:solidFill>
                  <a:schemeClr val="tx1"/>
                </a:solidFill>
                <a:latin typeface="+mn-lt"/>
              </a:defRPr>
            </a:lvl1pPr>
            <a:lvl2pPr algn="ctr">
              <a:defRPr sz="1200" b="0">
                <a:solidFill>
                  <a:schemeClr val="tx1"/>
                </a:solidFill>
                <a:latin typeface="+mn-lt"/>
              </a:defRPr>
            </a:lvl2pPr>
            <a:lvl3pPr algn="ctr">
              <a:defRPr sz="1200" b="0">
                <a:solidFill>
                  <a:schemeClr val="tx1"/>
                </a:solidFill>
                <a:latin typeface="+mn-lt"/>
              </a:defRPr>
            </a:lvl3pPr>
            <a:lvl4pPr algn="ctr">
              <a:defRPr sz="1200" b="0">
                <a:solidFill>
                  <a:schemeClr val="tx1"/>
                </a:solidFill>
                <a:latin typeface="+mn-lt"/>
              </a:defRPr>
            </a:lvl4pPr>
            <a:lvl5pPr algn="ctr">
              <a:defRPr sz="12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styles.</a:t>
            </a:r>
          </a:p>
        </p:txBody>
      </p:sp>
      <p:sp>
        <p:nvSpPr>
          <p:cNvPr id="30" name="Text Placeholder 37">
            <a:extLst>
              <a:ext uri="{FF2B5EF4-FFF2-40B4-BE49-F238E27FC236}">
                <a16:creationId xmlns:a16="http://schemas.microsoft.com/office/drawing/2014/main" id="{D4606D1D-C0B2-CA58-AC55-906A28E101C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89398" y="2678944"/>
            <a:ext cx="1267916" cy="1732204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1400" b="0">
                <a:solidFill>
                  <a:schemeClr val="tx1"/>
                </a:solidFill>
                <a:latin typeface="+mn-lt"/>
              </a:defRPr>
            </a:lvl1pPr>
            <a:lvl2pPr algn="ctr">
              <a:defRPr sz="1200" b="0">
                <a:solidFill>
                  <a:schemeClr val="tx1"/>
                </a:solidFill>
                <a:latin typeface="+mn-lt"/>
              </a:defRPr>
            </a:lvl2pPr>
            <a:lvl3pPr algn="ctr">
              <a:defRPr sz="1200" b="0">
                <a:solidFill>
                  <a:schemeClr val="tx1"/>
                </a:solidFill>
                <a:latin typeface="+mn-lt"/>
              </a:defRPr>
            </a:lvl3pPr>
            <a:lvl4pPr algn="ctr">
              <a:defRPr sz="1200" b="0">
                <a:solidFill>
                  <a:schemeClr val="tx1"/>
                </a:solidFill>
                <a:latin typeface="+mn-lt"/>
              </a:defRPr>
            </a:lvl4pPr>
            <a:lvl5pPr algn="ctr">
              <a:defRPr sz="12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styles.</a:t>
            </a:r>
          </a:p>
        </p:txBody>
      </p:sp>
    </p:spTree>
    <p:extLst>
      <p:ext uri="{BB962C8B-B14F-4D97-AF65-F5344CB8AC3E}">
        <p14:creationId xmlns:p14="http://schemas.microsoft.com/office/powerpoint/2010/main" val="697239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2">
            <a:extLst>
              <a:ext uri="{FF2B5EF4-FFF2-40B4-BE49-F238E27FC236}">
                <a16:creationId xmlns:a16="http://schemas.microsoft.com/office/drawing/2014/main" id="{7D559313-3FF0-414C-6A1A-822C102D656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438710" y="-11430"/>
            <a:ext cx="5631906" cy="7772400"/>
          </a:xfrm>
          <a:custGeom>
            <a:avLst/>
            <a:gdLst>
              <a:gd name="csX0" fmla="*/ 0 w 6907785"/>
              <a:gd name="csY0" fmla="*/ 0 h 6850061"/>
              <a:gd name="csX1" fmla="*/ 6907785 w 6907785"/>
              <a:gd name="csY1" fmla="*/ 0 h 6850061"/>
              <a:gd name="csX2" fmla="*/ 6907785 w 6907785"/>
              <a:gd name="csY2" fmla="*/ 6850061 h 6850061"/>
              <a:gd name="csX3" fmla="*/ 2190932 w 6907785"/>
              <a:gd name="csY3" fmla="*/ 6850061 h 6850061"/>
              <a:gd name="csX0" fmla="*/ 0 w 6907785"/>
              <a:gd name="csY0" fmla="*/ 0 h 6850061"/>
              <a:gd name="csX1" fmla="*/ 4953503 w 6907785"/>
              <a:gd name="csY1" fmla="*/ 0 h 6850061"/>
              <a:gd name="csX2" fmla="*/ 6907785 w 6907785"/>
              <a:gd name="csY2" fmla="*/ 6850061 h 6850061"/>
              <a:gd name="csX3" fmla="*/ 2190932 w 6907785"/>
              <a:gd name="csY3" fmla="*/ 6850061 h 6850061"/>
              <a:gd name="csX4" fmla="*/ 0 w 6907785"/>
              <a:gd name="csY4" fmla="*/ 0 h 6850061"/>
              <a:gd name="csX0" fmla="*/ 0 w 4963576"/>
              <a:gd name="csY0" fmla="*/ 0 h 6850061"/>
              <a:gd name="csX1" fmla="*/ 4953503 w 4963576"/>
              <a:gd name="csY1" fmla="*/ 0 h 6850061"/>
              <a:gd name="csX2" fmla="*/ 4963576 w 4963576"/>
              <a:gd name="csY2" fmla="*/ 6850061 h 6850061"/>
              <a:gd name="csX3" fmla="*/ 2190932 w 4963576"/>
              <a:gd name="csY3" fmla="*/ 6850061 h 6850061"/>
              <a:gd name="csX4" fmla="*/ 0 w 4963576"/>
              <a:gd name="csY4" fmla="*/ 0 h 685006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963576" h="6850061">
                <a:moveTo>
                  <a:pt x="0" y="0"/>
                </a:moveTo>
                <a:lnTo>
                  <a:pt x="4953503" y="0"/>
                </a:lnTo>
                <a:cubicBezTo>
                  <a:pt x="4956861" y="2283354"/>
                  <a:pt x="4960218" y="4566707"/>
                  <a:pt x="4963576" y="6850061"/>
                </a:cubicBezTo>
                <a:lnTo>
                  <a:pt x="2190932" y="6850061"/>
                </a:lnTo>
                <a:lnTo>
                  <a:pt x="0" y="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0504809D-018B-4AC3-2ED0-07830BBE17EA}"/>
              </a:ext>
            </a:extLst>
          </p:cNvPr>
          <p:cNvSpPr/>
          <p:nvPr userDrawn="1"/>
        </p:nvSpPr>
        <p:spPr>
          <a:xfrm flipH="1">
            <a:off x="4544255" y="1725930"/>
            <a:ext cx="2516805" cy="6046470"/>
          </a:xfrm>
          <a:prstGeom prst="parallelogram">
            <a:avLst>
              <a:gd name="adj" fmla="val 77103"/>
            </a:avLst>
          </a:prstGeom>
          <a:gradFill flip="none" rotWithShape="1">
            <a:gsLst>
              <a:gs pos="26000">
                <a:schemeClr val="accent1"/>
              </a:gs>
              <a:gs pos="79000">
                <a:schemeClr val="tx2">
                  <a:lumMod val="90000"/>
                  <a:lumOff val="1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26" name="Parallelogram 25">
            <a:extLst>
              <a:ext uri="{FF2B5EF4-FFF2-40B4-BE49-F238E27FC236}">
                <a16:creationId xmlns:a16="http://schemas.microsoft.com/office/drawing/2014/main" id="{1FB81AAE-9FDE-152E-94E5-280CB13885D2}"/>
              </a:ext>
            </a:extLst>
          </p:cNvPr>
          <p:cNvSpPr/>
          <p:nvPr userDrawn="1"/>
        </p:nvSpPr>
        <p:spPr>
          <a:xfrm flipH="1">
            <a:off x="4942474" y="3643606"/>
            <a:ext cx="1720366" cy="4128794"/>
          </a:xfrm>
          <a:prstGeom prst="parallelogram">
            <a:avLst>
              <a:gd name="adj" fmla="val 76926"/>
            </a:avLst>
          </a:prstGeom>
          <a:gradFill flip="none" rotWithShape="1">
            <a:gsLst>
              <a:gs pos="26000">
                <a:srgbClr val="F79D08"/>
              </a:gs>
              <a:gs pos="79000">
                <a:srgbClr val="DE6706">
                  <a:alpha val="94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27" name="Parallelogram 26">
            <a:extLst>
              <a:ext uri="{FF2B5EF4-FFF2-40B4-BE49-F238E27FC236}">
                <a16:creationId xmlns:a16="http://schemas.microsoft.com/office/drawing/2014/main" id="{1BDF8AB2-AF46-23C5-D7BA-48F073E6F33D}"/>
              </a:ext>
            </a:extLst>
          </p:cNvPr>
          <p:cNvSpPr/>
          <p:nvPr userDrawn="1"/>
        </p:nvSpPr>
        <p:spPr>
          <a:xfrm flipH="1">
            <a:off x="5214525" y="5256619"/>
            <a:ext cx="1176263" cy="2504351"/>
          </a:xfrm>
          <a:prstGeom prst="parallelogram">
            <a:avLst>
              <a:gd name="adj" fmla="val 68783"/>
            </a:avLst>
          </a:prstGeom>
          <a:gradFill flip="none" rotWithShape="1">
            <a:gsLst>
              <a:gs pos="26000">
                <a:schemeClr val="accent2">
                  <a:alpha val="90000"/>
                </a:schemeClr>
              </a:gs>
              <a:gs pos="100000">
                <a:schemeClr val="tx2">
                  <a:lumMod val="75000"/>
                  <a:lumOff val="2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C9C2B097-59A5-0BB5-A3F8-1B09A241F743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346075" y="2217420"/>
            <a:ext cx="4092635" cy="42595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200" b="0">
                <a:solidFill>
                  <a:schemeClr val="tx1"/>
                </a:solidFill>
                <a:latin typeface="+mn-lt"/>
              </a:defRPr>
            </a:lvl1pPr>
            <a:lvl2pPr>
              <a:defRPr sz="1000" b="0">
                <a:solidFill>
                  <a:schemeClr val="tx1"/>
                </a:solidFill>
                <a:latin typeface="+mn-lt"/>
              </a:defRPr>
            </a:lvl2pPr>
            <a:lvl3pPr>
              <a:defRPr sz="1000" b="0">
                <a:solidFill>
                  <a:schemeClr val="tx1"/>
                </a:solidFill>
                <a:latin typeface="+mn-lt"/>
              </a:defRPr>
            </a:lvl3pPr>
            <a:lvl4pPr>
              <a:defRPr sz="1000" b="0">
                <a:solidFill>
                  <a:schemeClr val="tx1"/>
                </a:solidFill>
                <a:latin typeface="+mn-lt"/>
              </a:defRPr>
            </a:lvl4pPr>
            <a:lvl5pPr>
              <a:defRPr sz="10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11">
            <a:extLst>
              <a:ext uri="{FF2B5EF4-FFF2-40B4-BE49-F238E27FC236}">
                <a16:creationId xmlns:a16="http://schemas.microsoft.com/office/drawing/2014/main" id="{ED4842AA-D976-9679-2C4F-2282549BC1DA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46075" y="904915"/>
            <a:ext cx="4092635" cy="111819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2000" b="0">
                <a:solidFill>
                  <a:schemeClr val="accent1"/>
                </a:solidFill>
                <a:latin typeface="Geller Text Light" panose="00000400000000000000" pitchFamily="2" charset="0"/>
              </a:defRPr>
            </a:lvl1pPr>
            <a:lvl2pPr>
              <a:defRPr sz="3200">
                <a:solidFill>
                  <a:schemeClr val="accent1"/>
                </a:solidFill>
                <a:latin typeface="Geller Text Light" panose="00000400000000000000" pitchFamily="2" charset="0"/>
              </a:defRPr>
            </a:lvl2pPr>
            <a:lvl3pPr>
              <a:defRPr sz="3200">
                <a:solidFill>
                  <a:schemeClr val="accent1"/>
                </a:solidFill>
                <a:latin typeface="Geller Text Light" panose="00000400000000000000" pitchFamily="2" charset="0"/>
              </a:defRPr>
            </a:lvl3pPr>
            <a:lvl4pPr>
              <a:defRPr sz="3200">
                <a:solidFill>
                  <a:schemeClr val="accent1"/>
                </a:solidFill>
                <a:latin typeface="Geller Text Light" panose="00000400000000000000" pitchFamily="2" charset="0"/>
              </a:defRPr>
            </a:lvl4pPr>
            <a:lvl5pPr>
              <a:defRPr sz="3200">
                <a:solidFill>
                  <a:schemeClr val="accent1"/>
                </a:solidFill>
                <a:latin typeface="Geller Text Light" panose="00000400000000000000" pitchFamily="2" charset="0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27EAF878-EB5A-9A43-E1CE-DFAC39BF07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0818" y="6629400"/>
            <a:ext cx="4092635" cy="266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err="1"/>
              <a:t>Footnotec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5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06E47D-C18B-82ED-D012-C169B92BAB8E}"/>
              </a:ext>
            </a:extLst>
          </p:cNvPr>
          <p:cNvSpPr txBox="1"/>
          <p:nvPr userDrawn="1"/>
        </p:nvSpPr>
        <p:spPr>
          <a:xfrm>
            <a:off x="186906" y="647263"/>
            <a:ext cx="1984794" cy="61555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US" sz="4000" b="0" i="0" kern="1200" dirty="0">
                <a:solidFill>
                  <a:srgbClr val="015E8F"/>
                </a:solidFill>
                <a:effectLst/>
                <a:latin typeface="Geller Text Light" panose="00000400000000000000" pitchFamily="2" charset="0"/>
                <a:ea typeface="+mn-ea"/>
                <a:cs typeface="+mn-cs"/>
              </a:rPr>
              <a:t>Agenda</a:t>
            </a:r>
            <a:endParaRPr lang="en-US" sz="2400" baseline="0" dirty="0">
              <a:solidFill>
                <a:srgbClr val="015E8F"/>
              </a:solidFill>
              <a:latin typeface="Geller Text Light" panose="00000400000000000000" pitchFamily="2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EAB91F-CF4F-D997-7F13-ED21DAF4D8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8784" y="1463040"/>
            <a:ext cx="9331791" cy="50292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6315" indent="-226315">
              <a:spcBef>
                <a:spcPts val="495"/>
              </a:spcBef>
              <a:buClr>
                <a:schemeClr val="accent1"/>
              </a:buClr>
              <a:buSzPct val="145000"/>
              <a:buFont typeface="Geller Text SemiBold" panose="00000700000000000000" pitchFamily="2" charset="0"/>
              <a:buChar char="›"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Add Text</a:t>
            </a:r>
          </a:p>
          <a:p>
            <a:pPr lvl="0"/>
            <a:r>
              <a:rPr lang="en-US" dirty="0"/>
              <a:t>Add Text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6618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E93DD-6272-1B9A-BECF-8393BE2D5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75289587-B860-0F1E-564D-B4CEC516B5A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818" y="6629400"/>
            <a:ext cx="9339040" cy="266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err="1"/>
              <a:t>Footnotec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364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42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C0985-8011-A23D-8168-0BC99B319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886968"/>
            <a:ext cx="7036382" cy="315800"/>
          </a:xfrm>
        </p:spPr>
        <p:txBody>
          <a:bodyPr lIns="0" tIns="0" rIns="0" bIns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hart Placeholder 9">
            <a:extLst>
              <a:ext uri="{FF2B5EF4-FFF2-40B4-BE49-F238E27FC236}">
                <a16:creationId xmlns:a16="http://schemas.microsoft.com/office/drawing/2014/main" id="{34DC40A1-B0D9-5CE7-3D4B-A2EDFC8144D5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346075" y="1890564"/>
            <a:ext cx="9334500" cy="4586435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/>
              <a:t>Click icon to add chart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E6797322-E295-ABF3-FB5F-AB7B13ED1B8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8694" y="1447800"/>
            <a:ext cx="5083175" cy="22098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1400" b="0">
                <a:solidFill>
                  <a:schemeClr val="accent1"/>
                </a:solidFill>
                <a:latin typeface="Geller Text Light" panose="00000400000000000000" pitchFamily="2" charset="0"/>
              </a:defRPr>
            </a:lvl1pPr>
            <a:lvl2pPr>
              <a:defRPr sz="3200">
                <a:solidFill>
                  <a:schemeClr val="accent1"/>
                </a:solidFill>
                <a:latin typeface="Geller Text Light" panose="00000400000000000000" pitchFamily="2" charset="0"/>
              </a:defRPr>
            </a:lvl2pPr>
            <a:lvl3pPr>
              <a:defRPr sz="3200">
                <a:solidFill>
                  <a:schemeClr val="accent1"/>
                </a:solidFill>
                <a:latin typeface="Geller Text Light" panose="00000400000000000000" pitchFamily="2" charset="0"/>
              </a:defRPr>
            </a:lvl3pPr>
            <a:lvl4pPr>
              <a:defRPr sz="3200">
                <a:solidFill>
                  <a:schemeClr val="accent1"/>
                </a:solidFill>
                <a:latin typeface="Geller Text Light" panose="00000400000000000000" pitchFamily="2" charset="0"/>
              </a:defRPr>
            </a:lvl4pPr>
            <a:lvl5pPr>
              <a:defRPr sz="3200">
                <a:solidFill>
                  <a:schemeClr val="accent1"/>
                </a:solidFill>
                <a:latin typeface="Geller Text Light" panose="00000400000000000000" pitchFamily="2" charset="0"/>
              </a:defRPr>
            </a:lvl5pPr>
          </a:lstStyle>
          <a:p>
            <a:pPr lvl="0"/>
            <a:r>
              <a:rPr lang="en-US" dirty="0"/>
              <a:t>Click to add chart title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87BCA03-F6D5-6AAD-F59B-83716C515808}"/>
              </a:ext>
            </a:extLst>
          </p:cNvPr>
          <p:cNvSpPr/>
          <p:nvPr userDrawn="1"/>
        </p:nvSpPr>
        <p:spPr>
          <a:xfrm>
            <a:off x="7950579" y="875534"/>
            <a:ext cx="2107823" cy="29766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6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20CD7CA-7831-E228-209C-BB9C890F495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29600" y="1071563"/>
            <a:ext cx="1482725" cy="247173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r">
              <a:defRPr sz="1600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Click to add chart commentary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F5C9F4C9-A7FA-6666-388B-7F47BB8D37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0818" y="6629400"/>
            <a:ext cx="9339040" cy="26670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 err="1"/>
              <a:t>Footnotec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7325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92FD7-59BA-A0D1-2717-68D4324332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760" y="886968"/>
            <a:ext cx="9314815" cy="315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 Here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B352D32-4DC4-3885-1C3F-52509D08CDC7}"/>
              </a:ext>
            </a:extLst>
          </p:cNvPr>
          <p:cNvGrpSpPr/>
          <p:nvPr userDrawn="1"/>
        </p:nvGrpSpPr>
        <p:grpSpPr>
          <a:xfrm>
            <a:off x="1046377" y="1367853"/>
            <a:ext cx="8474237" cy="5036693"/>
            <a:chOff x="501984" y="583765"/>
            <a:chExt cx="10803022" cy="6420815"/>
          </a:xfrm>
        </p:grpSpPr>
        <p:sp>
          <p:nvSpPr>
            <p:cNvPr id="8" name="Pentagon 7">
              <a:extLst>
                <a:ext uri="{FF2B5EF4-FFF2-40B4-BE49-F238E27FC236}">
                  <a16:creationId xmlns:a16="http://schemas.microsoft.com/office/drawing/2014/main" id="{976ECA4D-35E1-EE2F-1FC8-276E376BA103}"/>
                </a:ext>
              </a:extLst>
            </p:cNvPr>
            <p:cNvSpPr/>
            <p:nvPr/>
          </p:nvSpPr>
          <p:spPr>
            <a:xfrm>
              <a:off x="2025209" y="2726991"/>
              <a:ext cx="2620537" cy="2495750"/>
            </a:xfrm>
            <a:prstGeom prst="pentagon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entagon 8">
              <a:extLst>
                <a:ext uri="{FF2B5EF4-FFF2-40B4-BE49-F238E27FC236}">
                  <a16:creationId xmlns:a16="http://schemas.microsoft.com/office/drawing/2014/main" id="{E5962CF2-AA9E-9492-499E-13038756A15F}"/>
                </a:ext>
              </a:extLst>
            </p:cNvPr>
            <p:cNvSpPr/>
            <p:nvPr/>
          </p:nvSpPr>
          <p:spPr>
            <a:xfrm rot="19472155">
              <a:off x="4192634" y="3504724"/>
              <a:ext cx="2620537" cy="2495750"/>
            </a:xfrm>
            <a:prstGeom prst="pentagon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entagon 9">
              <a:extLst>
                <a:ext uri="{FF2B5EF4-FFF2-40B4-BE49-F238E27FC236}">
                  <a16:creationId xmlns:a16="http://schemas.microsoft.com/office/drawing/2014/main" id="{6109E8C6-E60A-96DB-9434-A8C52A1852C8}"/>
                </a:ext>
              </a:extLst>
            </p:cNvPr>
            <p:cNvSpPr/>
            <p:nvPr/>
          </p:nvSpPr>
          <p:spPr>
            <a:xfrm>
              <a:off x="6521324" y="2771961"/>
              <a:ext cx="2620537" cy="2495750"/>
            </a:xfrm>
            <a:prstGeom prst="pentagon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entagon 10">
              <a:extLst>
                <a:ext uri="{FF2B5EF4-FFF2-40B4-BE49-F238E27FC236}">
                  <a16:creationId xmlns:a16="http://schemas.microsoft.com/office/drawing/2014/main" id="{58124E23-AB3A-C627-8F9D-295A6964C4AD}"/>
                </a:ext>
              </a:extLst>
            </p:cNvPr>
            <p:cNvSpPr/>
            <p:nvPr/>
          </p:nvSpPr>
          <p:spPr>
            <a:xfrm rot="19434015">
              <a:off x="8684469" y="3508421"/>
              <a:ext cx="2620537" cy="2495750"/>
            </a:xfrm>
            <a:prstGeom prst="pentag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Pentagon 11">
              <a:extLst>
                <a:ext uri="{FF2B5EF4-FFF2-40B4-BE49-F238E27FC236}">
                  <a16:creationId xmlns:a16="http://schemas.microsoft.com/office/drawing/2014/main" id="{711C1A4B-0C5D-A21C-94F5-ED658A57BCD4}"/>
                </a:ext>
              </a:extLst>
            </p:cNvPr>
            <p:cNvSpPr/>
            <p:nvPr/>
          </p:nvSpPr>
          <p:spPr>
            <a:xfrm rot="19404415">
              <a:off x="560575" y="868674"/>
              <a:ext cx="2620537" cy="2495750"/>
            </a:xfrm>
            <a:prstGeom prst="pentag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            </a:t>
              </a:r>
            </a:p>
          </p:txBody>
        </p:sp>
        <p:sp>
          <p:nvSpPr>
            <p:cNvPr id="17" name="Pentagon 16">
              <a:extLst>
                <a:ext uri="{FF2B5EF4-FFF2-40B4-BE49-F238E27FC236}">
                  <a16:creationId xmlns:a16="http://schemas.microsoft.com/office/drawing/2014/main" id="{72AF6C76-3AA0-AEF5-C4CF-CD46C0E6EF1E}"/>
                </a:ext>
              </a:extLst>
            </p:cNvPr>
            <p:cNvSpPr/>
            <p:nvPr/>
          </p:nvSpPr>
          <p:spPr>
            <a:xfrm rot="2217707">
              <a:off x="501984" y="3759867"/>
              <a:ext cx="2221349" cy="2115571"/>
            </a:xfrm>
            <a:prstGeom prst="pentagon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Pentagon 18">
              <a:extLst>
                <a:ext uri="{FF2B5EF4-FFF2-40B4-BE49-F238E27FC236}">
                  <a16:creationId xmlns:a16="http://schemas.microsoft.com/office/drawing/2014/main" id="{DD8A5F06-AD23-5608-57A9-BB0FC783B844}"/>
                </a:ext>
              </a:extLst>
            </p:cNvPr>
            <p:cNvSpPr/>
            <p:nvPr/>
          </p:nvSpPr>
          <p:spPr>
            <a:xfrm rot="4279178">
              <a:off x="2754840" y="631871"/>
              <a:ext cx="2020478" cy="1924265"/>
            </a:xfrm>
            <a:prstGeom prst="pentagon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Pentagon 20">
              <a:extLst>
                <a:ext uri="{FF2B5EF4-FFF2-40B4-BE49-F238E27FC236}">
                  <a16:creationId xmlns:a16="http://schemas.microsoft.com/office/drawing/2014/main" id="{FC9345B4-4A1C-9F8D-7063-8716D5E2CAE8}"/>
                </a:ext>
              </a:extLst>
            </p:cNvPr>
            <p:cNvSpPr/>
            <p:nvPr/>
          </p:nvSpPr>
          <p:spPr>
            <a:xfrm rot="4279178">
              <a:off x="4691607" y="2002383"/>
              <a:ext cx="2020478" cy="1924265"/>
            </a:xfrm>
            <a:prstGeom prst="pentagon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entagon 22">
              <a:extLst>
                <a:ext uri="{FF2B5EF4-FFF2-40B4-BE49-F238E27FC236}">
                  <a16:creationId xmlns:a16="http://schemas.microsoft.com/office/drawing/2014/main" id="{73A982C3-3F2B-05C4-A597-0B1DDE8A7166}"/>
                </a:ext>
              </a:extLst>
            </p:cNvPr>
            <p:cNvSpPr/>
            <p:nvPr/>
          </p:nvSpPr>
          <p:spPr>
            <a:xfrm rot="4279178">
              <a:off x="9136020" y="2052139"/>
              <a:ext cx="2020478" cy="1924265"/>
            </a:xfrm>
            <a:prstGeom prst="pentagon">
              <a:avLst/>
            </a:prstGeom>
            <a:noFill/>
            <a:ln>
              <a:solidFill>
                <a:srgbClr val="5DBAB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entagon 23">
              <a:extLst>
                <a:ext uri="{FF2B5EF4-FFF2-40B4-BE49-F238E27FC236}">
                  <a16:creationId xmlns:a16="http://schemas.microsoft.com/office/drawing/2014/main" id="{C78956F7-CE30-E0AC-22CC-E3C6CB8B5112}"/>
                </a:ext>
              </a:extLst>
            </p:cNvPr>
            <p:cNvSpPr/>
            <p:nvPr/>
          </p:nvSpPr>
          <p:spPr>
            <a:xfrm rot="2217707">
              <a:off x="6758975" y="4889009"/>
              <a:ext cx="2221349" cy="2115571"/>
            </a:xfrm>
            <a:prstGeom prst="pentagon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Text Placeholder 47">
            <a:extLst>
              <a:ext uri="{FF2B5EF4-FFF2-40B4-BE49-F238E27FC236}">
                <a16:creationId xmlns:a16="http://schemas.microsoft.com/office/drawing/2014/main" id="{14A2DF1A-8AA0-5A10-88E1-65B64074B9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95698" y="2034735"/>
            <a:ext cx="1160955" cy="11638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Subject</a:t>
            </a:r>
          </a:p>
        </p:txBody>
      </p:sp>
      <p:sp>
        <p:nvSpPr>
          <p:cNvPr id="49" name="Text Placeholder 49">
            <a:extLst>
              <a:ext uri="{FF2B5EF4-FFF2-40B4-BE49-F238E27FC236}">
                <a16:creationId xmlns:a16="http://schemas.microsoft.com/office/drawing/2014/main" id="{B7A76182-FFD6-C9B2-1FDD-04580281E5E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71955" y="1765177"/>
            <a:ext cx="1125531" cy="854690"/>
          </a:xfrm>
          <a:prstGeom prst="rect">
            <a:avLst/>
          </a:prstGeom>
        </p:spPr>
        <p:txBody>
          <a:bodyPr anchor="ctr"/>
          <a:lstStyle>
            <a:lvl1pPr algn="ctr">
              <a:defRPr sz="1100" b="0">
                <a:solidFill>
                  <a:schemeClr val="tx1"/>
                </a:solidFill>
                <a:latin typeface="+mn-lt"/>
              </a:defRPr>
            </a:lvl1pPr>
            <a:lvl2pPr algn="ctr">
              <a:defRPr sz="1100" b="0">
                <a:solidFill>
                  <a:schemeClr val="tx1"/>
                </a:solidFill>
                <a:latin typeface="+mn-lt"/>
              </a:defRPr>
            </a:lvl2pPr>
            <a:lvl3pPr algn="ctr">
              <a:defRPr sz="1100" b="0">
                <a:solidFill>
                  <a:schemeClr val="tx1"/>
                </a:solidFill>
                <a:latin typeface="+mn-lt"/>
              </a:defRPr>
            </a:lvl3pPr>
            <a:lvl4pPr algn="ctr">
              <a:defRPr sz="1100" b="0">
                <a:solidFill>
                  <a:schemeClr val="tx1"/>
                </a:solidFill>
                <a:latin typeface="+mn-lt"/>
              </a:defRPr>
            </a:lvl4pPr>
            <a:lvl5pPr algn="ctr">
              <a:defRPr sz="11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1" name="Text Placeholder 47">
            <a:extLst>
              <a:ext uri="{FF2B5EF4-FFF2-40B4-BE49-F238E27FC236}">
                <a16:creationId xmlns:a16="http://schemas.microsoft.com/office/drawing/2014/main" id="{C0DABF22-D305-D500-24C4-1470D11F4C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694426" y="3570582"/>
            <a:ext cx="1160955" cy="11638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Subject</a:t>
            </a:r>
          </a:p>
        </p:txBody>
      </p:sp>
      <p:sp>
        <p:nvSpPr>
          <p:cNvPr id="52" name="Text Placeholder 47">
            <a:extLst>
              <a:ext uri="{FF2B5EF4-FFF2-40B4-BE49-F238E27FC236}">
                <a16:creationId xmlns:a16="http://schemas.microsoft.com/office/drawing/2014/main" id="{E69E7ED9-9570-BF3B-FD04-221498AD804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78291" y="4083377"/>
            <a:ext cx="1160955" cy="11638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Subject</a:t>
            </a:r>
          </a:p>
        </p:txBody>
      </p:sp>
      <p:sp>
        <p:nvSpPr>
          <p:cNvPr id="53" name="Text Placeholder 49">
            <a:extLst>
              <a:ext uri="{FF2B5EF4-FFF2-40B4-BE49-F238E27FC236}">
                <a16:creationId xmlns:a16="http://schemas.microsoft.com/office/drawing/2014/main" id="{D6E96D65-386B-3B86-8166-DCB635737F3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84845" y="2885492"/>
            <a:ext cx="1125531" cy="854690"/>
          </a:xfrm>
          <a:prstGeom prst="rect">
            <a:avLst/>
          </a:prstGeom>
        </p:spPr>
        <p:txBody>
          <a:bodyPr anchor="ctr"/>
          <a:lstStyle>
            <a:lvl1pPr algn="ctr">
              <a:defRPr sz="1100" b="0">
                <a:solidFill>
                  <a:schemeClr val="tx1"/>
                </a:solidFill>
                <a:latin typeface="+mn-lt"/>
              </a:defRPr>
            </a:lvl1pPr>
            <a:lvl2pPr algn="ctr">
              <a:defRPr sz="1100" b="0">
                <a:solidFill>
                  <a:schemeClr val="tx1"/>
                </a:solidFill>
                <a:latin typeface="+mn-lt"/>
              </a:defRPr>
            </a:lvl2pPr>
            <a:lvl3pPr algn="ctr">
              <a:defRPr sz="1100" b="0">
                <a:solidFill>
                  <a:schemeClr val="tx1"/>
                </a:solidFill>
                <a:latin typeface="+mn-lt"/>
              </a:defRPr>
            </a:lvl3pPr>
            <a:lvl4pPr algn="ctr">
              <a:defRPr sz="1100" b="0">
                <a:solidFill>
                  <a:schemeClr val="tx1"/>
                </a:solidFill>
                <a:latin typeface="+mn-lt"/>
              </a:defRPr>
            </a:lvl4pPr>
            <a:lvl5pPr algn="ctr">
              <a:defRPr sz="11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4" name="Text Placeholder 49">
            <a:extLst>
              <a:ext uri="{FF2B5EF4-FFF2-40B4-BE49-F238E27FC236}">
                <a16:creationId xmlns:a16="http://schemas.microsoft.com/office/drawing/2014/main" id="{75F2197F-AEAB-B657-72AD-9614A38819D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28918" y="5247233"/>
            <a:ext cx="1125531" cy="854690"/>
          </a:xfrm>
          <a:prstGeom prst="rect">
            <a:avLst/>
          </a:prstGeom>
        </p:spPr>
        <p:txBody>
          <a:bodyPr anchor="ctr"/>
          <a:lstStyle>
            <a:lvl1pPr algn="ctr">
              <a:defRPr sz="1100" b="0">
                <a:solidFill>
                  <a:schemeClr val="tx1"/>
                </a:solidFill>
                <a:latin typeface="+mn-lt"/>
              </a:defRPr>
            </a:lvl1pPr>
            <a:lvl2pPr algn="ctr">
              <a:defRPr sz="1100" b="0">
                <a:solidFill>
                  <a:schemeClr val="tx1"/>
                </a:solidFill>
                <a:latin typeface="+mn-lt"/>
              </a:defRPr>
            </a:lvl2pPr>
            <a:lvl3pPr algn="ctr">
              <a:defRPr sz="1100" b="0">
                <a:solidFill>
                  <a:schemeClr val="tx1"/>
                </a:solidFill>
                <a:latin typeface="+mn-lt"/>
              </a:defRPr>
            </a:lvl3pPr>
            <a:lvl4pPr algn="ctr">
              <a:defRPr sz="1100" b="0">
                <a:solidFill>
                  <a:schemeClr val="tx1"/>
                </a:solidFill>
                <a:latin typeface="+mn-lt"/>
              </a:defRPr>
            </a:lvl4pPr>
            <a:lvl5pPr algn="ctr">
              <a:defRPr sz="11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5" name="Text Placeholder 49">
            <a:extLst>
              <a:ext uri="{FF2B5EF4-FFF2-40B4-BE49-F238E27FC236}">
                <a16:creationId xmlns:a16="http://schemas.microsoft.com/office/drawing/2014/main" id="{CE7F976F-48A3-F0F8-5FBC-033B042179E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22851" y="4347637"/>
            <a:ext cx="1125531" cy="854690"/>
          </a:xfrm>
          <a:prstGeom prst="rect">
            <a:avLst/>
          </a:prstGeom>
        </p:spPr>
        <p:txBody>
          <a:bodyPr anchor="ctr"/>
          <a:lstStyle>
            <a:lvl1pPr algn="ctr">
              <a:defRPr sz="1100" b="0">
                <a:solidFill>
                  <a:schemeClr val="tx1"/>
                </a:solidFill>
                <a:latin typeface="+mn-lt"/>
              </a:defRPr>
            </a:lvl1pPr>
            <a:lvl2pPr algn="ctr">
              <a:defRPr sz="1100" b="0">
                <a:solidFill>
                  <a:schemeClr val="tx1"/>
                </a:solidFill>
                <a:latin typeface="+mn-lt"/>
              </a:defRPr>
            </a:lvl2pPr>
            <a:lvl3pPr algn="ctr">
              <a:defRPr sz="1100" b="0">
                <a:solidFill>
                  <a:schemeClr val="tx1"/>
                </a:solidFill>
                <a:latin typeface="+mn-lt"/>
              </a:defRPr>
            </a:lvl3pPr>
            <a:lvl4pPr algn="ctr">
              <a:defRPr sz="1100" b="0">
                <a:solidFill>
                  <a:schemeClr val="tx1"/>
                </a:solidFill>
                <a:latin typeface="+mn-lt"/>
              </a:defRPr>
            </a:lvl4pPr>
            <a:lvl5pPr algn="ctr">
              <a:defRPr sz="11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6" name="Text Placeholder 49">
            <a:extLst>
              <a:ext uri="{FF2B5EF4-FFF2-40B4-BE49-F238E27FC236}">
                <a16:creationId xmlns:a16="http://schemas.microsoft.com/office/drawing/2014/main" id="{7986DE3D-8A90-BE5E-D290-66E7F4690E5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952667" y="2885492"/>
            <a:ext cx="1125531" cy="854690"/>
          </a:xfrm>
          <a:prstGeom prst="rect">
            <a:avLst/>
          </a:prstGeom>
        </p:spPr>
        <p:txBody>
          <a:bodyPr anchor="ctr"/>
          <a:lstStyle>
            <a:lvl1pPr algn="ctr">
              <a:defRPr sz="1100" b="0">
                <a:solidFill>
                  <a:schemeClr val="tx1"/>
                </a:solidFill>
                <a:latin typeface="+mn-lt"/>
              </a:defRPr>
            </a:lvl1pPr>
            <a:lvl2pPr algn="ctr">
              <a:defRPr sz="1100" b="0">
                <a:solidFill>
                  <a:schemeClr val="tx1"/>
                </a:solidFill>
                <a:latin typeface="+mn-lt"/>
              </a:defRPr>
            </a:lvl2pPr>
            <a:lvl3pPr algn="ctr">
              <a:defRPr sz="1100" b="0">
                <a:solidFill>
                  <a:schemeClr val="tx1"/>
                </a:solidFill>
                <a:latin typeface="+mn-lt"/>
              </a:defRPr>
            </a:lvl3pPr>
            <a:lvl4pPr algn="ctr">
              <a:defRPr sz="1100" b="0">
                <a:solidFill>
                  <a:schemeClr val="tx1"/>
                </a:solidFill>
                <a:latin typeface="+mn-lt"/>
              </a:defRPr>
            </a:lvl4pPr>
            <a:lvl5pPr algn="ctr">
              <a:defRPr sz="1100" b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7" name="Text Placeholder 47">
            <a:extLst>
              <a:ext uri="{FF2B5EF4-FFF2-40B4-BE49-F238E27FC236}">
                <a16:creationId xmlns:a16="http://schemas.microsoft.com/office/drawing/2014/main" id="{0E107649-56A7-808D-5C47-60F131A1366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24880" y="3658424"/>
            <a:ext cx="1160955" cy="11638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Subject</a:t>
            </a:r>
          </a:p>
        </p:txBody>
      </p:sp>
      <p:sp>
        <p:nvSpPr>
          <p:cNvPr id="58" name="Text Placeholder 47">
            <a:extLst>
              <a:ext uri="{FF2B5EF4-FFF2-40B4-BE49-F238E27FC236}">
                <a16:creationId xmlns:a16="http://schemas.microsoft.com/office/drawing/2014/main" id="{81A45397-834F-9CC2-676D-E586B9E9E69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971160" y="4083377"/>
            <a:ext cx="1160955" cy="11638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Subject</a:t>
            </a:r>
          </a:p>
        </p:txBody>
      </p:sp>
    </p:spTree>
    <p:extLst>
      <p:ext uri="{BB962C8B-B14F-4D97-AF65-F5344CB8AC3E}">
        <p14:creationId xmlns:p14="http://schemas.microsoft.com/office/powerpoint/2010/main" val="27087006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14CE77F4-018B-764B-075E-01C569D7724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669631" y="3268821"/>
            <a:ext cx="719138" cy="960438"/>
            <a:chOff x="2870" y="1728"/>
            <a:chExt cx="453" cy="605"/>
          </a:xfrm>
        </p:grpSpPr>
        <p:sp>
          <p:nvSpPr>
            <p:cNvPr id="4" name="AutoShape 3">
              <a:extLst>
                <a:ext uri="{FF2B5EF4-FFF2-40B4-BE49-F238E27FC236}">
                  <a16:creationId xmlns:a16="http://schemas.microsoft.com/office/drawing/2014/main" id="{DE76317C-E8FB-D13A-4D87-8908B7B83AB3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2870" y="1728"/>
              <a:ext cx="453" cy="6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71CC71D-8843-F630-EE70-A0EAFFA55E2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72" y="1730"/>
              <a:ext cx="448" cy="447"/>
            </a:xfrm>
            <a:custGeom>
              <a:avLst/>
              <a:gdLst>
                <a:gd name="T0" fmla="*/ 0 w 448"/>
                <a:gd name="T1" fmla="*/ 0 h 447"/>
                <a:gd name="T2" fmla="*/ 0 w 448"/>
                <a:gd name="T3" fmla="*/ 447 h 447"/>
                <a:gd name="T4" fmla="*/ 94 w 448"/>
                <a:gd name="T5" fmla="*/ 447 h 447"/>
                <a:gd name="T6" fmla="*/ 94 w 448"/>
                <a:gd name="T7" fmla="*/ 213 h 447"/>
                <a:gd name="T8" fmla="*/ 203 w 448"/>
                <a:gd name="T9" fmla="*/ 447 h 447"/>
                <a:gd name="T10" fmla="*/ 244 w 448"/>
                <a:gd name="T11" fmla="*/ 447 h 447"/>
                <a:gd name="T12" fmla="*/ 353 w 448"/>
                <a:gd name="T13" fmla="*/ 217 h 447"/>
                <a:gd name="T14" fmla="*/ 353 w 448"/>
                <a:gd name="T15" fmla="*/ 447 h 447"/>
                <a:gd name="T16" fmla="*/ 448 w 448"/>
                <a:gd name="T17" fmla="*/ 447 h 447"/>
                <a:gd name="T18" fmla="*/ 448 w 448"/>
                <a:gd name="T19" fmla="*/ 0 h 447"/>
                <a:gd name="T20" fmla="*/ 355 w 448"/>
                <a:gd name="T21" fmla="*/ 0 h 447"/>
                <a:gd name="T22" fmla="*/ 227 w 448"/>
                <a:gd name="T23" fmla="*/ 283 h 447"/>
                <a:gd name="T24" fmla="*/ 97 w 448"/>
                <a:gd name="T25" fmla="*/ 0 h 447"/>
                <a:gd name="T26" fmla="*/ 0 w 448"/>
                <a:gd name="T27" fmla="*/ 0 h 447"/>
                <a:gd name="T28" fmla="*/ 0 w 448"/>
                <a:gd name="T29" fmla="*/ 0 h 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8" h="447">
                  <a:moveTo>
                    <a:pt x="0" y="0"/>
                  </a:moveTo>
                  <a:lnTo>
                    <a:pt x="0" y="447"/>
                  </a:lnTo>
                  <a:lnTo>
                    <a:pt x="94" y="447"/>
                  </a:lnTo>
                  <a:lnTo>
                    <a:pt x="94" y="213"/>
                  </a:lnTo>
                  <a:lnTo>
                    <a:pt x="203" y="447"/>
                  </a:lnTo>
                  <a:lnTo>
                    <a:pt x="244" y="447"/>
                  </a:lnTo>
                  <a:lnTo>
                    <a:pt x="353" y="217"/>
                  </a:lnTo>
                  <a:lnTo>
                    <a:pt x="353" y="447"/>
                  </a:lnTo>
                  <a:lnTo>
                    <a:pt x="448" y="447"/>
                  </a:lnTo>
                  <a:lnTo>
                    <a:pt x="448" y="0"/>
                  </a:lnTo>
                  <a:lnTo>
                    <a:pt x="355" y="0"/>
                  </a:lnTo>
                  <a:lnTo>
                    <a:pt x="227" y="283"/>
                  </a:lnTo>
                  <a:lnTo>
                    <a:pt x="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ABE913AD-2A2C-FE23-D188-3B8705DE96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872" y="2235"/>
              <a:ext cx="448" cy="97"/>
            </a:xfrm>
            <a:custGeom>
              <a:avLst/>
              <a:gdLst>
                <a:gd name="T0" fmla="*/ 448 w 448"/>
                <a:gd name="T1" fmla="*/ 0 h 97"/>
                <a:gd name="T2" fmla="*/ 0 w 448"/>
                <a:gd name="T3" fmla="*/ 0 h 97"/>
                <a:gd name="T4" fmla="*/ 0 w 448"/>
                <a:gd name="T5" fmla="*/ 97 h 97"/>
                <a:gd name="T6" fmla="*/ 448 w 448"/>
                <a:gd name="T7" fmla="*/ 97 h 97"/>
                <a:gd name="T8" fmla="*/ 448 w 448"/>
                <a:gd name="T9" fmla="*/ 0 h 97"/>
                <a:gd name="T10" fmla="*/ 448 w 448"/>
                <a:gd name="T11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8" h="97">
                  <a:moveTo>
                    <a:pt x="448" y="0"/>
                  </a:moveTo>
                  <a:lnTo>
                    <a:pt x="0" y="0"/>
                  </a:lnTo>
                  <a:lnTo>
                    <a:pt x="0" y="97"/>
                  </a:lnTo>
                  <a:lnTo>
                    <a:pt x="448" y="97"/>
                  </a:lnTo>
                  <a:lnTo>
                    <a:pt x="448" y="0"/>
                  </a:lnTo>
                  <a:lnTo>
                    <a:pt x="448" y="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A37F963-2604-3642-E73E-D1DE0F5278FF}"/>
              </a:ext>
            </a:extLst>
          </p:cNvPr>
          <p:cNvSpPr txBox="1"/>
          <p:nvPr userDrawn="1"/>
        </p:nvSpPr>
        <p:spPr>
          <a:xfrm>
            <a:off x="4553466" y="4363655"/>
            <a:ext cx="949879" cy="15388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latin typeface="Arial Narrow" panose="020B0606020202030204" pitchFamily="34" charset="0"/>
              </a:rPr>
              <a:t>MEKETA.COM</a:t>
            </a:r>
          </a:p>
        </p:txBody>
      </p:sp>
    </p:spTree>
    <p:extLst>
      <p:ext uri="{BB962C8B-B14F-4D97-AF65-F5344CB8AC3E}">
        <p14:creationId xmlns:p14="http://schemas.microsoft.com/office/powerpoint/2010/main" val="2938967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11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claim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8">
            <a:extLst>
              <a:ext uri="{FF2B5EF4-FFF2-40B4-BE49-F238E27FC236}">
                <a16:creationId xmlns:a16="http://schemas.microsoft.com/office/drawing/2014/main" id="{332EEE63-6F02-4103-974A-3BC5C53D454D}"/>
              </a:ext>
            </a:extLst>
          </p:cNvPr>
          <p:cNvSpPr txBox="1">
            <a:spLocks/>
          </p:cNvSpPr>
          <p:nvPr userDrawn="1"/>
        </p:nvSpPr>
        <p:spPr>
          <a:xfrm>
            <a:off x="365760" y="886968"/>
            <a:ext cx="5013693" cy="315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0515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200" b="0" i="0" kern="1200" baseline="0">
                <a:solidFill>
                  <a:schemeClr val="tx2"/>
                </a:solidFill>
                <a:latin typeface="Expressway Sb" panose="020B0704020200020204" pitchFamily="34" charset="0"/>
                <a:ea typeface="+mj-ea"/>
                <a:cs typeface="+mj-cs"/>
              </a:defRPr>
            </a:lvl1pPr>
          </a:lstStyle>
          <a:p>
            <a:r>
              <a:rPr lang="en-US" sz="1980" dirty="0">
                <a:solidFill>
                  <a:srgbClr val="015E8F"/>
                </a:solidFill>
                <a:latin typeface="Geller Text Light" panose="00000400000000000000" pitchFamily="2" charset="0"/>
                <a:cs typeface="Arial" panose="020B0604020202020204" pitchFamily="34" charset="0"/>
              </a:rPr>
              <a:t>Important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CFDD377-2B81-B171-0D6D-E4027CA1B1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5759" y="1463040"/>
            <a:ext cx="9335453" cy="5029200"/>
          </a:xfrm>
          <a:prstGeom prst="rect">
            <a:avLst/>
          </a:prstGeom>
        </p:spPr>
        <p:txBody>
          <a:bodyPr lIns="0" tIns="0" rIns="0" bIns="0"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Add disclaimer text here.</a:t>
            </a:r>
          </a:p>
        </p:txBody>
      </p:sp>
    </p:spTree>
    <p:extLst>
      <p:ext uri="{BB962C8B-B14F-4D97-AF65-F5344CB8AC3E}">
        <p14:creationId xmlns:p14="http://schemas.microsoft.com/office/powerpoint/2010/main" val="22717557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08100-084C-E81B-4D13-55FCFC919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883715"/>
            <a:ext cx="9295084" cy="31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332D9E5-301D-2EBB-A99D-D7AEE4B6DC3B}"/>
              </a:ext>
            </a:extLst>
          </p:cNvPr>
          <p:cNvSpPr txBox="1"/>
          <p:nvPr userDrawn="1"/>
        </p:nvSpPr>
        <p:spPr>
          <a:xfrm>
            <a:off x="-1179991" y="5488839"/>
            <a:ext cx="150458" cy="4003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R</a:t>
            </a:r>
          </a:p>
          <a:p>
            <a:pPr algn="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G</a:t>
            </a:r>
          </a:p>
          <a:p>
            <a:pPr algn="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B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C941780-07BA-6734-F765-8DA0962ADE09}"/>
              </a:ext>
            </a:extLst>
          </p:cNvPr>
          <p:cNvSpPr/>
          <p:nvPr userDrawn="1"/>
        </p:nvSpPr>
        <p:spPr>
          <a:xfrm>
            <a:off x="1173371" y="1447991"/>
            <a:ext cx="362184" cy="362183"/>
          </a:xfrm>
          <a:prstGeom prst="ellipse">
            <a:avLst/>
          </a:prstGeom>
          <a:solidFill>
            <a:srgbClr val="002F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8E50C8C-8A14-249F-330C-3D95EBEA6F40}"/>
              </a:ext>
            </a:extLst>
          </p:cNvPr>
          <p:cNvSpPr/>
          <p:nvPr userDrawn="1"/>
        </p:nvSpPr>
        <p:spPr>
          <a:xfrm>
            <a:off x="1609889" y="1447991"/>
            <a:ext cx="362184" cy="362183"/>
          </a:xfrm>
          <a:prstGeom prst="ellipse">
            <a:avLst/>
          </a:prstGeom>
          <a:solidFill>
            <a:srgbClr val="0042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EA4AF0F-5A24-8AEA-686A-7D454C663E41}"/>
              </a:ext>
            </a:extLst>
          </p:cNvPr>
          <p:cNvSpPr/>
          <p:nvPr userDrawn="1"/>
        </p:nvSpPr>
        <p:spPr>
          <a:xfrm>
            <a:off x="2039016" y="1447991"/>
            <a:ext cx="362184" cy="362183"/>
          </a:xfrm>
          <a:prstGeom prst="ellipse">
            <a:avLst/>
          </a:prstGeom>
          <a:solidFill>
            <a:srgbClr val="015E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46D64BA-3A44-3ECC-203D-0302E2526383}"/>
              </a:ext>
            </a:extLst>
          </p:cNvPr>
          <p:cNvSpPr/>
          <p:nvPr userDrawn="1"/>
        </p:nvSpPr>
        <p:spPr>
          <a:xfrm>
            <a:off x="2468144" y="1447991"/>
            <a:ext cx="362184" cy="362183"/>
          </a:xfrm>
          <a:prstGeom prst="ellipse">
            <a:avLst/>
          </a:prstGeom>
          <a:solidFill>
            <a:srgbClr val="0082B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060EFC3-A156-E962-FF09-54A62C8F535E}"/>
              </a:ext>
            </a:extLst>
          </p:cNvPr>
          <p:cNvSpPr/>
          <p:nvPr userDrawn="1"/>
        </p:nvSpPr>
        <p:spPr>
          <a:xfrm>
            <a:off x="2904662" y="1447991"/>
            <a:ext cx="362184" cy="362183"/>
          </a:xfrm>
          <a:prstGeom prst="ellipse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66B5461-CDAA-B3BF-0A1D-11250763E3DD}"/>
              </a:ext>
            </a:extLst>
          </p:cNvPr>
          <p:cNvSpPr/>
          <p:nvPr userDrawn="1"/>
        </p:nvSpPr>
        <p:spPr>
          <a:xfrm>
            <a:off x="1174935" y="2577908"/>
            <a:ext cx="362184" cy="362183"/>
          </a:xfrm>
          <a:prstGeom prst="ellipse">
            <a:avLst/>
          </a:prstGeom>
          <a:solidFill>
            <a:srgbClr val="003E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7A6EB0C-584F-6C97-8220-60097F7F0E89}"/>
              </a:ext>
            </a:extLst>
          </p:cNvPr>
          <p:cNvSpPr/>
          <p:nvPr userDrawn="1"/>
        </p:nvSpPr>
        <p:spPr>
          <a:xfrm>
            <a:off x="1604062" y="2577908"/>
            <a:ext cx="362184" cy="362183"/>
          </a:xfrm>
          <a:prstGeom prst="ellipse">
            <a:avLst/>
          </a:prstGeom>
          <a:solidFill>
            <a:srgbClr val="134F4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6BE9538-5B74-91B5-B913-56237F8EE58B}"/>
              </a:ext>
            </a:extLst>
          </p:cNvPr>
          <p:cNvSpPr/>
          <p:nvPr userDrawn="1"/>
        </p:nvSpPr>
        <p:spPr>
          <a:xfrm>
            <a:off x="2033190" y="2577908"/>
            <a:ext cx="362184" cy="362183"/>
          </a:xfrm>
          <a:prstGeom prst="ellipse">
            <a:avLst/>
          </a:prstGeom>
          <a:solidFill>
            <a:srgbClr val="1169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D081E5-6D26-F124-E383-A87D1937001C}"/>
              </a:ext>
            </a:extLst>
          </p:cNvPr>
          <p:cNvSpPr/>
          <p:nvPr userDrawn="1"/>
        </p:nvSpPr>
        <p:spPr>
          <a:xfrm>
            <a:off x="2462317" y="2577908"/>
            <a:ext cx="362184" cy="362183"/>
          </a:xfrm>
          <a:prstGeom prst="ellipse">
            <a:avLst/>
          </a:prstGeom>
          <a:solidFill>
            <a:srgbClr val="0092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8DC8873-3B36-686B-3C61-3A1DA6FFFDF9}"/>
              </a:ext>
            </a:extLst>
          </p:cNvPr>
          <p:cNvSpPr/>
          <p:nvPr userDrawn="1"/>
        </p:nvSpPr>
        <p:spPr>
          <a:xfrm>
            <a:off x="2891444" y="2577908"/>
            <a:ext cx="362184" cy="362183"/>
          </a:xfrm>
          <a:prstGeom prst="ellipse">
            <a:avLst/>
          </a:prstGeom>
          <a:solidFill>
            <a:srgbClr val="5DBA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F14B36F-572C-01B1-9722-CF6D9E2F2E72}"/>
              </a:ext>
            </a:extLst>
          </p:cNvPr>
          <p:cNvSpPr/>
          <p:nvPr userDrawn="1"/>
        </p:nvSpPr>
        <p:spPr>
          <a:xfrm>
            <a:off x="1165231" y="3689680"/>
            <a:ext cx="362184" cy="362183"/>
          </a:xfrm>
          <a:prstGeom prst="ellipse">
            <a:avLst/>
          </a:prstGeom>
          <a:solidFill>
            <a:srgbClr val="671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ED3DE2C-E001-3C79-431C-CE9C6E9839E1}"/>
              </a:ext>
            </a:extLst>
          </p:cNvPr>
          <p:cNvSpPr/>
          <p:nvPr userDrawn="1"/>
        </p:nvSpPr>
        <p:spPr>
          <a:xfrm>
            <a:off x="1594357" y="3689680"/>
            <a:ext cx="362184" cy="362183"/>
          </a:xfrm>
          <a:prstGeom prst="ellipse">
            <a:avLst/>
          </a:prstGeom>
          <a:solidFill>
            <a:srgbClr val="9026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11B58EE-ED9C-DAFA-A046-B6E5E7650F9C}"/>
              </a:ext>
            </a:extLst>
          </p:cNvPr>
          <p:cNvSpPr/>
          <p:nvPr userDrawn="1"/>
        </p:nvSpPr>
        <p:spPr>
          <a:xfrm>
            <a:off x="2023484" y="3689680"/>
            <a:ext cx="362184" cy="362183"/>
          </a:xfrm>
          <a:prstGeom prst="ellipse">
            <a:avLst/>
          </a:prstGeom>
          <a:solidFill>
            <a:srgbClr val="BB26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CB90631-901B-D2FA-9FE0-27A77D79C10E}"/>
              </a:ext>
            </a:extLst>
          </p:cNvPr>
          <p:cNvSpPr/>
          <p:nvPr userDrawn="1"/>
        </p:nvSpPr>
        <p:spPr>
          <a:xfrm>
            <a:off x="2452612" y="3689680"/>
            <a:ext cx="362184" cy="362183"/>
          </a:xfrm>
          <a:prstGeom prst="ellipse">
            <a:avLst/>
          </a:prstGeom>
          <a:solidFill>
            <a:srgbClr val="DE67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86D92C3-45B4-E249-ACBD-1C3241708608}"/>
              </a:ext>
            </a:extLst>
          </p:cNvPr>
          <p:cNvSpPr/>
          <p:nvPr userDrawn="1"/>
        </p:nvSpPr>
        <p:spPr>
          <a:xfrm>
            <a:off x="2881738" y="3689680"/>
            <a:ext cx="362184" cy="362183"/>
          </a:xfrm>
          <a:prstGeom prst="ellipse">
            <a:avLst/>
          </a:prstGeom>
          <a:solidFill>
            <a:srgbClr val="F79D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4869FF6-4111-B304-CDF0-19ED12934D05}"/>
              </a:ext>
            </a:extLst>
          </p:cNvPr>
          <p:cNvSpPr txBox="1"/>
          <p:nvPr userDrawn="1"/>
        </p:nvSpPr>
        <p:spPr>
          <a:xfrm>
            <a:off x="1072207" y="1858854"/>
            <a:ext cx="136299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R</a:t>
            </a:r>
          </a:p>
          <a:p>
            <a:pPr algn="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G</a:t>
            </a:r>
          </a:p>
          <a:p>
            <a:pPr algn="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B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D1CBBA-255C-D86A-8299-1AEDB11F5F1E}"/>
              </a:ext>
            </a:extLst>
          </p:cNvPr>
          <p:cNvSpPr txBox="1"/>
          <p:nvPr userDrawn="1"/>
        </p:nvSpPr>
        <p:spPr>
          <a:xfrm>
            <a:off x="1239892" y="1858854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47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71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6FBFFD8-E6D3-F4D2-47A5-CF85B0ED786A}"/>
              </a:ext>
            </a:extLst>
          </p:cNvPr>
          <p:cNvSpPr txBox="1"/>
          <p:nvPr userDrawn="1"/>
        </p:nvSpPr>
        <p:spPr>
          <a:xfrm>
            <a:off x="1683363" y="1858854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66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106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EFFFA73-B3FA-BE0A-805D-DD447D2DDB8E}"/>
              </a:ext>
            </a:extLst>
          </p:cNvPr>
          <p:cNvSpPr txBox="1"/>
          <p:nvPr userDrawn="1"/>
        </p:nvSpPr>
        <p:spPr>
          <a:xfrm>
            <a:off x="2112931" y="1858854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94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2AD7DB9-5297-AA3F-EFA5-04F1C056EEE5}"/>
              </a:ext>
            </a:extLst>
          </p:cNvPr>
          <p:cNvSpPr txBox="1"/>
          <p:nvPr userDrawn="1"/>
        </p:nvSpPr>
        <p:spPr>
          <a:xfrm>
            <a:off x="2538366" y="1858854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130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9DB2C2C-95CD-C09F-BB13-5B56FEC6CA6A}"/>
              </a:ext>
            </a:extLst>
          </p:cNvPr>
          <p:cNvSpPr txBox="1"/>
          <p:nvPr userDrawn="1"/>
        </p:nvSpPr>
        <p:spPr>
          <a:xfrm>
            <a:off x="2985968" y="1858854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174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239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3B18CFE-DC56-1D9F-AAB5-0DCB1619DD32}"/>
              </a:ext>
            </a:extLst>
          </p:cNvPr>
          <p:cNvSpPr txBox="1"/>
          <p:nvPr userDrawn="1"/>
        </p:nvSpPr>
        <p:spPr>
          <a:xfrm>
            <a:off x="1241472" y="298956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62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56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4F76F7A-694B-3023-CAF2-6E6498215FCC}"/>
              </a:ext>
            </a:extLst>
          </p:cNvPr>
          <p:cNvSpPr txBox="1"/>
          <p:nvPr userDrawn="1"/>
        </p:nvSpPr>
        <p:spPr>
          <a:xfrm>
            <a:off x="1677551" y="298956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19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79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73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F797CD3-9571-882C-90F5-A552B601EFA7}"/>
              </a:ext>
            </a:extLst>
          </p:cNvPr>
          <p:cNvSpPr txBox="1"/>
          <p:nvPr userDrawn="1"/>
        </p:nvSpPr>
        <p:spPr>
          <a:xfrm>
            <a:off x="2107120" y="298956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105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99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B621098-A590-1074-094D-5F940A8FE985}"/>
              </a:ext>
            </a:extLst>
          </p:cNvPr>
          <p:cNvSpPr txBox="1"/>
          <p:nvPr userDrawn="1"/>
        </p:nvSpPr>
        <p:spPr>
          <a:xfrm>
            <a:off x="2532553" y="298956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146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4FA4850-4296-FF43-6904-09898AE8763C}"/>
              </a:ext>
            </a:extLst>
          </p:cNvPr>
          <p:cNvSpPr txBox="1"/>
          <p:nvPr userDrawn="1"/>
        </p:nvSpPr>
        <p:spPr>
          <a:xfrm>
            <a:off x="2972763" y="298956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93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186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188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EFDAE40-01EF-2A48-0C7C-70A558BC258F}"/>
              </a:ext>
            </a:extLst>
          </p:cNvPr>
          <p:cNvSpPr txBox="1"/>
          <p:nvPr userDrawn="1"/>
        </p:nvSpPr>
        <p:spPr>
          <a:xfrm>
            <a:off x="1232654" y="4100543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103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6D5928B-CF39-897F-C850-E9CA958BD04A}"/>
              </a:ext>
            </a:extLst>
          </p:cNvPr>
          <p:cNvSpPr txBox="1"/>
          <p:nvPr userDrawn="1"/>
        </p:nvSpPr>
        <p:spPr>
          <a:xfrm>
            <a:off x="1668734" y="4100543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144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38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6FE2F5E-BA3F-3D6E-F781-F7822ED55E4B}"/>
              </a:ext>
            </a:extLst>
          </p:cNvPr>
          <p:cNvSpPr txBox="1"/>
          <p:nvPr userDrawn="1"/>
        </p:nvSpPr>
        <p:spPr>
          <a:xfrm>
            <a:off x="2098302" y="4100543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187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38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6DBF279-68FC-D684-628A-B17CE1440109}"/>
              </a:ext>
            </a:extLst>
          </p:cNvPr>
          <p:cNvSpPr txBox="1"/>
          <p:nvPr userDrawn="1"/>
        </p:nvSpPr>
        <p:spPr>
          <a:xfrm>
            <a:off x="2523737" y="4100543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222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103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7CEE501-B558-B6EF-E597-C2FDA7ACF864}"/>
              </a:ext>
            </a:extLst>
          </p:cNvPr>
          <p:cNvSpPr txBox="1"/>
          <p:nvPr userDrawn="1"/>
        </p:nvSpPr>
        <p:spPr>
          <a:xfrm>
            <a:off x="2963946" y="4100543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247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157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D5E69FA4-01F9-3242-B290-AA9821F2AD19}"/>
              </a:ext>
            </a:extLst>
          </p:cNvPr>
          <p:cNvSpPr/>
          <p:nvPr userDrawn="1"/>
        </p:nvSpPr>
        <p:spPr>
          <a:xfrm>
            <a:off x="1178310" y="4804086"/>
            <a:ext cx="362184" cy="362183"/>
          </a:xfrm>
          <a:prstGeom prst="ellipse">
            <a:avLst/>
          </a:prstGeom>
          <a:solidFill>
            <a:srgbClr val="4920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67D291DE-E60A-3268-E95E-A16B191182F1}"/>
              </a:ext>
            </a:extLst>
          </p:cNvPr>
          <p:cNvSpPr/>
          <p:nvPr userDrawn="1"/>
        </p:nvSpPr>
        <p:spPr>
          <a:xfrm>
            <a:off x="1607437" y="4804086"/>
            <a:ext cx="362184" cy="362183"/>
          </a:xfrm>
          <a:prstGeom prst="ellipse">
            <a:avLst/>
          </a:prstGeom>
          <a:solidFill>
            <a:srgbClr val="6520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1D84E88-DC42-670A-15C1-7E9BDBFF9A2C}"/>
              </a:ext>
            </a:extLst>
          </p:cNvPr>
          <p:cNvSpPr/>
          <p:nvPr userDrawn="1"/>
        </p:nvSpPr>
        <p:spPr>
          <a:xfrm>
            <a:off x="2036565" y="4804086"/>
            <a:ext cx="362184" cy="362183"/>
          </a:xfrm>
          <a:prstGeom prst="ellipse">
            <a:avLst/>
          </a:prstGeom>
          <a:solidFill>
            <a:srgbClr val="8E005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146B6125-CD30-DCB2-7565-E9594DD78AEF}"/>
              </a:ext>
            </a:extLst>
          </p:cNvPr>
          <p:cNvSpPr/>
          <p:nvPr userDrawn="1"/>
        </p:nvSpPr>
        <p:spPr>
          <a:xfrm>
            <a:off x="2465692" y="4804086"/>
            <a:ext cx="362184" cy="362183"/>
          </a:xfrm>
          <a:prstGeom prst="ellipse">
            <a:avLst/>
          </a:prstGeom>
          <a:solidFill>
            <a:srgbClr val="B617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F615F09-186D-68F5-C603-E2AAC98CA038}"/>
              </a:ext>
            </a:extLst>
          </p:cNvPr>
          <p:cNvSpPr/>
          <p:nvPr userDrawn="1"/>
        </p:nvSpPr>
        <p:spPr>
          <a:xfrm>
            <a:off x="2894818" y="4804086"/>
            <a:ext cx="362184" cy="362183"/>
          </a:xfrm>
          <a:prstGeom prst="ellipse">
            <a:avLst/>
          </a:prstGeom>
          <a:solidFill>
            <a:srgbClr val="DE308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2D2A903-E26C-9C23-445D-9161DC9F43CA}"/>
              </a:ext>
            </a:extLst>
          </p:cNvPr>
          <p:cNvSpPr txBox="1"/>
          <p:nvPr userDrawn="1"/>
        </p:nvSpPr>
        <p:spPr>
          <a:xfrm>
            <a:off x="1245733" y="5214949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73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32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83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BE5D370-AE9A-90AC-041F-BD66052CB46A}"/>
              </a:ext>
            </a:extLst>
          </p:cNvPr>
          <p:cNvSpPr txBox="1"/>
          <p:nvPr userDrawn="1"/>
        </p:nvSpPr>
        <p:spPr>
          <a:xfrm>
            <a:off x="1681813" y="5214949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101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32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83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8E354B-D9F3-8BAC-CF22-2E703FFA90D8}"/>
              </a:ext>
            </a:extLst>
          </p:cNvPr>
          <p:cNvSpPr txBox="1"/>
          <p:nvPr userDrawn="1"/>
        </p:nvSpPr>
        <p:spPr>
          <a:xfrm>
            <a:off x="2111382" y="5214949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86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15BB478-CCCF-349A-7438-D3D0172BACAA}"/>
              </a:ext>
            </a:extLst>
          </p:cNvPr>
          <p:cNvSpPr txBox="1"/>
          <p:nvPr userDrawn="1"/>
        </p:nvSpPr>
        <p:spPr>
          <a:xfrm>
            <a:off x="2536815" y="5214949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182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23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102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A55CDD1-5F5B-6CF3-A85F-CFC5799D28BD}"/>
              </a:ext>
            </a:extLst>
          </p:cNvPr>
          <p:cNvSpPr txBox="1"/>
          <p:nvPr userDrawn="1"/>
        </p:nvSpPr>
        <p:spPr>
          <a:xfrm>
            <a:off x="2977026" y="5214949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222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48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132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B73F056-2D4A-6371-D48D-6F21791075A2}"/>
              </a:ext>
            </a:extLst>
          </p:cNvPr>
          <p:cNvSpPr/>
          <p:nvPr userDrawn="1"/>
        </p:nvSpPr>
        <p:spPr>
          <a:xfrm>
            <a:off x="4580899" y="1451776"/>
            <a:ext cx="362184" cy="362183"/>
          </a:xfrm>
          <a:prstGeom prst="ellipse">
            <a:avLst/>
          </a:prstGeom>
          <a:solidFill>
            <a:srgbClr val="002F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80F9221-24D5-75AF-47FD-09AF9B45D528}"/>
              </a:ext>
            </a:extLst>
          </p:cNvPr>
          <p:cNvSpPr/>
          <p:nvPr userDrawn="1"/>
        </p:nvSpPr>
        <p:spPr>
          <a:xfrm>
            <a:off x="5017656" y="1451776"/>
            <a:ext cx="362184" cy="362183"/>
          </a:xfrm>
          <a:prstGeom prst="ellipse">
            <a:avLst/>
          </a:prstGeom>
          <a:solidFill>
            <a:srgbClr val="015E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A33DDF33-03D4-EB60-BB3C-D9BB701486DC}"/>
              </a:ext>
            </a:extLst>
          </p:cNvPr>
          <p:cNvSpPr/>
          <p:nvPr userDrawn="1"/>
        </p:nvSpPr>
        <p:spPr>
          <a:xfrm>
            <a:off x="5452283" y="1451776"/>
            <a:ext cx="362184" cy="362183"/>
          </a:xfrm>
          <a:prstGeom prst="ellipse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CA4CD372-0E28-9D9E-4D3B-CAF9552F47A3}"/>
              </a:ext>
            </a:extLst>
          </p:cNvPr>
          <p:cNvSpPr/>
          <p:nvPr userDrawn="1"/>
        </p:nvSpPr>
        <p:spPr>
          <a:xfrm>
            <a:off x="8888232" y="1451776"/>
            <a:ext cx="362184" cy="362183"/>
          </a:xfrm>
          <a:prstGeom prst="ellipse">
            <a:avLst/>
          </a:prstGeom>
          <a:solidFill>
            <a:srgbClr val="1169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5B01303-89D8-7DDD-E009-0488A1EBE7D0}"/>
              </a:ext>
            </a:extLst>
          </p:cNvPr>
          <p:cNvSpPr/>
          <p:nvPr userDrawn="1"/>
        </p:nvSpPr>
        <p:spPr>
          <a:xfrm>
            <a:off x="7158962" y="1451776"/>
            <a:ext cx="362184" cy="362183"/>
          </a:xfrm>
          <a:prstGeom prst="ellipse">
            <a:avLst/>
          </a:prstGeom>
          <a:solidFill>
            <a:srgbClr val="0092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C8C2D925-84F4-752B-DF32-1C5F4F6FDA05}"/>
              </a:ext>
            </a:extLst>
          </p:cNvPr>
          <p:cNvSpPr/>
          <p:nvPr userDrawn="1"/>
        </p:nvSpPr>
        <p:spPr>
          <a:xfrm>
            <a:off x="6722211" y="1451776"/>
            <a:ext cx="362184" cy="362183"/>
          </a:xfrm>
          <a:prstGeom prst="ellipse">
            <a:avLst/>
          </a:prstGeom>
          <a:solidFill>
            <a:srgbClr val="DE67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AFC2D987-820E-7D0F-F25F-10B4739416F3}"/>
              </a:ext>
            </a:extLst>
          </p:cNvPr>
          <p:cNvSpPr/>
          <p:nvPr userDrawn="1"/>
        </p:nvSpPr>
        <p:spPr>
          <a:xfrm>
            <a:off x="6287271" y="1451776"/>
            <a:ext cx="362184" cy="362183"/>
          </a:xfrm>
          <a:prstGeom prst="ellipse">
            <a:avLst/>
          </a:prstGeom>
          <a:solidFill>
            <a:srgbClr val="F79D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7669EE8D-50FC-912D-2C67-0040A28ED925}"/>
              </a:ext>
            </a:extLst>
          </p:cNvPr>
          <p:cNvSpPr/>
          <p:nvPr userDrawn="1"/>
        </p:nvSpPr>
        <p:spPr>
          <a:xfrm>
            <a:off x="7592590" y="1451776"/>
            <a:ext cx="362184" cy="362183"/>
          </a:xfrm>
          <a:prstGeom prst="ellipse">
            <a:avLst/>
          </a:prstGeom>
          <a:solidFill>
            <a:srgbClr val="4920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310341F0-3C42-DF25-E77F-B7EECF7AC1BD}"/>
              </a:ext>
            </a:extLst>
          </p:cNvPr>
          <p:cNvSpPr/>
          <p:nvPr userDrawn="1"/>
        </p:nvSpPr>
        <p:spPr>
          <a:xfrm>
            <a:off x="8027711" y="1451776"/>
            <a:ext cx="362184" cy="362183"/>
          </a:xfrm>
          <a:prstGeom prst="ellipse">
            <a:avLst/>
          </a:prstGeom>
          <a:solidFill>
            <a:srgbClr val="8E005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9A148A57-C6B8-3530-3E05-E00270D0C06F}"/>
              </a:ext>
            </a:extLst>
          </p:cNvPr>
          <p:cNvSpPr/>
          <p:nvPr userDrawn="1"/>
        </p:nvSpPr>
        <p:spPr>
          <a:xfrm>
            <a:off x="1165230" y="5939084"/>
            <a:ext cx="362184" cy="362183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6D7EE8E-A229-2FD2-1DA4-71CA6E596F5E}"/>
              </a:ext>
            </a:extLst>
          </p:cNvPr>
          <p:cNvSpPr/>
          <p:nvPr userDrawn="1"/>
        </p:nvSpPr>
        <p:spPr>
          <a:xfrm>
            <a:off x="1594356" y="5939084"/>
            <a:ext cx="362184" cy="362183"/>
          </a:xfrm>
          <a:prstGeom prst="ellipse">
            <a:avLst/>
          </a:prstGeom>
          <a:solidFill>
            <a:srgbClr val="3A3A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08495C7-2B08-E24B-20A2-CEC3954B6369}"/>
              </a:ext>
            </a:extLst>
          </p:cNvPr>
          <p:cNvSpPr/>
          <p:nvPr userDrawn="1"/>
        </p:nvSpPr>
        <p:spPr>
          <a:xfrm>
            <a:off x="2023484" y="5939084"/>
            <a:ext cx="362184" cy="362183"/>
          </a:xfrm>
          <a:prstGeom prst="ellipse">
            <a:avLst/>
          </a:prstGeom>
          <a:solidFill>
            <a:srgbClr val="7878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139D11E-4FB4-1BC4-C8AD-17C30CFB8606}"/>
              </a:ext>
            </a:extLst>
          </p:cNvPr>
          <p:cNvSpPr/>
          <p:nvPr userDrawn="1"/>
        </p:nvSpPr>
        <p:spPr>
          <a:xfrm>
            <a:off x="2452612" y="5939084"/>
            <a:ext cx="362184" cy="362183"/>
          </a:xfrm>
          <a:prstGeom prst="ellipse">
            <a:avLst/>
          </a:prstGeom>
          <a:solidFill>
            <a:srgbClr val="B1B1B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B7B9425F-E0B8-DD3E-3B05-763B20930484}"/>
              </a:ext>
            </a:extLst>
          </p:cNvPr>
          <p:cNvSpPr/>
          <p:nvPr userDrawn="1"/>
        </p:nvSpPr>
        <p:spPr>
          <a:xfrm>
            <a:off x="2881738" y="5939084"/>
            <a:ext cx="362184" cy="362183"/>
          </a:xfrm>
          <a:prstGeom prst="ellipse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D615DBD-2A46-95FC-5EAF-9ABFB5B8277D}"/>
              </a:ext>
            </a:extLst>
          </p:cNvPr>
          <p:cNvSpPr txBox="1"/>
          <p:nvPr userDrawn="1"/>
        </p:nvSpPr>
        <p:spPr>
          <a:xfrm>
            <a:off x="1232653" y="634994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3B841C9-8974-D4CA-9B1D-5208E60B7CE6}"/>
              </a:ext>
            </a:extLst>
          </p:cNvPr>
          <p:cNvSpPr txBox="1"/>
          <p:nvPr userDrawn="1"/>
        </p:nvSpPr>
        <p:spPr>
          <a:xfrm>
            <a:off x="1668733" y="634994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58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58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58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B64AF52-F542-F0B0-CE3A-2F76FA755351}"/>
              </a:ext>
            </a:extLst>
          </p:cNvPr>
          <p:cNvSpPr txBox="1"/>
          <p:nvPr userDrawn="1"/>
        </p:nvSpPr>
        <p:spPr>
          <a:xfrm>
            <a:off x="2098301" y="634994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120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120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120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B4F8DA8-DCE4-ADA3-CABA-EEDE20710824}"/>
              </a:ext>
            </a:extLst>
          </p:cNvPr>
          <p:cNvSpPr txBox="1"/>
          <p:nvPr userDrawn="1"/>
        </p:nvSpPr>
        <p:spPr>
          <a:xfrm>
            <a:off x="2536577" y="634994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177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E5B6C5A-C10A-F340-64B8-668BDBD78EEB}"/>
              </a:ext>
            </a:extLst>
          </p:cNvPr>
          <p:cNvSpPr txBox="1"/>
          <p:nvPr userDrawn="1"/>
        </p:nvSpPr>
        <p:spPr>
          <a:xfrm>
            <a:off x="2989629" y="634994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230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230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230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681D579-80A5-9F18-4345-39A80E900639}"/>
              </a:ext>
            </a:extLst>
          </p:cNvPr>
          <p:cNvSpPr txBox="1"/>
          <p:nvPr userDrawn="1"/>
        </p:nvSpPr>
        <p:spPr>
          <a:xfrm>
            <a:off x="377488" y="1406710"/>
            <a:ext cx="652191" cy="1672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r>
              <a:rPr lang="en-US" sz="1200" baseline="0" dirty="0">
                <a:solidFill>
                  <a:srgbClr val="3A3A3A"/>
                </a:solidFill>
                <a:latin typeface="+mj-lt"/>
              </a:rPr>
              <a:t>BLUES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47F0690-591F-DACB-B519-59D9CD22FB9F}"/>
              </a:ext>
            </a:extLst>
          </p:cNvPr>
          <p:cNvSpPr txBox="1"/>
          <p:nvPr userDrawn="1"/>
        </p:nvSpPr>
        <p:spPr>
          <a:xfrm>
            <a:off x="377488" y="2559209"/>
            <a:ext cx="652191" cy="1672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r>
              <a:rPr lang="en-US" sz="1200" baseline="0" dirty="0">
                <a:solidFill>
                  <a:srgbClr val="3A3A3A"/>
                </a:solidFill>
                <a:latin typeface="+mj-lt"/>
              </a:rPr>
              <a:t>TEALS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0F80C04-0EBA-C966-42F3-6BB03D0AE77F}"/>
              </a:ext>
            </a:extLst>
          </p:cNvPr>
          <p:cNvSpPr txBox="1"/>
          <p:nvPr userDrawn="1"/>
        </p:nvSpPr>
        <p:spPr>
          <a:xfrm>
            <a:off x="208451" y="3677081"/>
            <a:ext cx="821228" cy="18466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r>
              <a:rPr lang="en-US" sz="1200" baseline="0" dirty="0">
                <a:solidFill>
                  <a:srgbClr val="3A3A3A"/>
                </a:solidFill>
                <a:latin typeface="+mj-lt"/>
              </a:rPr>
              <a:t>ORANGES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292BAE3-74B7-7C04-5B26-FF416AEAC4E3}"/>
              </a:ext>
            </a:extLst>
          </p:cNvPr>
          <p:cNvSpPr txBox="1"/>
          <p:nvPr userDrawn="1"/>
        </p:nvSpPr>
        <p:spPr>
          <a:xfrm>
            <a:off x="208451" y="4768688"/>
            <a:ext cx="825013" cy="18466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r>
              <a:rPr lang="en-US" sz="1200" baseline="0" dirty="0">
                <a:solidFill>
                  <a:srgbClr val="3A3A3A"/>
                </a:solidFill>
                <a:latin typeface="+mj-lt"/>
              </a:rPr>
              <a:t>PURPLES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9F3106F-EF40-3733-677D-8259CBF08DB2}"/>
              </a:ext>
            </a:extLst>
          </p:cNvPr>
          <p:cNvSpPr txBox="1"/>
          <p:nvPr userDrawn="1"/>
        </p:nvSpPr>
        <p:spPr>
          <a:xfrm>
            <a:off x="213416" y="5914873"/>
            <a:ext cx="821228" cy="1672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r>
              <a:rPr lang="en-US" sz="1200" baseline="0" dirty="0">
                <a:solidFill>
                  <a:srgbClr val="3A3A3A"/>
                </a:solidFill>
                <a:latin typeface="+mj-lt"/>
              </a:rPr>
              <a:t>GREYS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6076A908-A9DB-97BD-6F62-BB2BB75D1616}"/>
              </a:ext>
            </a:extLst>
          </p:cNvPr>
          <p:cNvSpPr/>
          <p:nvPr userDrawn="1"/>
        </p:nvSpPr>
        <p:spPr>
          <a:xfrm>
            <a:off x="5859225" y="1451776"/>
            <a:ext cx="362184" cy="362183"/>
          </a:xfrm>
          <a:prstGeom prst="ellipse">
            <a:avLst/>
          </a:prstGeom>
          <a:solidFill>
            <a:srgbClr val="B1B1B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0AC582EE-F57F-5BC8-E609-751EF1287477}"/>
              </a:ext>
            </a:extLst>
          </p:cNvPr>
          <p:cNvSpPr/>
          <p:nvPr userDrawn="1"/>
        </p:nvSpPr>
        <p:spPr>
          <a:xfrm>
            <a:off x="8455701" y="1451776"/>
            <a:ext cx="362184" cy="362183"/>
          </a:xfrm>
          <a:prstGeom prst="ellipse">
            <a:avLst/>
          </a:prstGeom>
          <a:solidFill>
            <a:srgbClr val="7878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F2EC5D18-F59B-0496-57C3-7E9B65EB335C}"/>
              </a:ext>
            </a:extLst>
          </p:cNvPr>
          <p:cNvSpPr/>
          <p:nvPr userDrawn="1"/>
        </p:nvSpPr>
        <p:spPr>
          <a:xfrm>
            <a:off x="9324386" y="1453263"/>
            <a:ext cx="362184" cy="362183"/>
          </a:xfrm>
          <a:prstGeom prst="ellipse">
            <a:avLst/>
          </a:prstGeom>
          <a:solidFill>
            <a:srgbClr val="3A3A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AACED56-DA35-92C2-8D9E-7C30CBF1A224}"/>
              </a:ext>
            </a:extLst>
          </p:cNvPr>
          <p:cNvSpPr txBox="1"/>
          <p:nvPr userDrawn="1"/>
        </p:nvSpPr>
        <p:spPr>
          <a:xfrm>
            <a:off x="4647268" y="185183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47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71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B910E4C-EC30-6239-7265-5BFCF8517E11}"/>
              </a:ext>
            </a:extLst>
          </p:cNvPr>
          <p:cNvSpPr txBox="1"/>
          <p:nvPr userDrawn="1"/>
        </p:nvSpPr>
        <p:spPr>
          <a:xfrm>
            <a:off x="5082866" y="185183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94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143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87B4651-BB2F-F827-95DA-C940ECA699BB}"/>
              </a:ext>
            </a:extLst>
          </p:cNvPr>
          <p:cNvSpPr txBox="1"/>
          <p:nvPr userDrawn="1"/>
        </p:nvSpPr>
        <p:spPr>
          <a:xfrm>
            <a:off x="5524886" y="185183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174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239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1B52D25-690E-D502-86FA-9D15F6F3451C}"/>
              </a:ext>
            </a:extLst>
          </p:cNvPr>
          <p:cNvSpPr txBox="1"/>
          <p:nvPr userDrawn="1"/>
        </p:nvSpPr>
        <p:spPr>
          <a:xfrm>
            <a:off x="8962015" y="1852628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105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99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651348E-9A41-311A-EFBD-407C68046C54}"/>
              </a:ext>
            </a:extLst>
          </p:cNvPr>
          <p:cNvSpPr txBox="1"/>
          <p:nvPr userDrawn="1"/>
        </p:nvSpPr>
        <p:spPr>
          <a:xfrm>
            <a:off x="7220493" y="1852628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146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144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27F2F8C-A431-4C71-02AC-6B8F5AD1E953}"/>
              </a:ext>
            </a:extLst>
          </p:cNvPr>
          <p:cNvSpPr txBox="1"/>
          <p:nvPr userDrawn="1"/>
        </p:nvSpPr>
        <p:spPr>
          <a:xfrm>
            <a:off x="6793182" y="185183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222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103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9C0E248-14D1-B16F-F29E-B077B9D70514}"/>
              </a:ext>
            </a:extLst>
          </p:cNvPr>
          <p:cNvSpPr txBox="1"/>
          <p:nvPr userDrawn="1"/>
        </p:nvSpPr>
        <p:spPr>
          <a:xfrm>
            <a:off x="6360774" y="185183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247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157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E42CF13-7579-C5DB-0E26-573AAFD8C91E}"/>
              </a:ext>
            </a:extLst>
          </p:cNvPr>
          <p:cNvSpPr txBox="1"/>
          <p:nvPr userDrawn="1"/>
        </p:nvSpPr>
        <p:spPr>
          <a:xfrm>
            <a:off x="7651309" y="185183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73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32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83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E2FF4F6-943F-D3D6-7E8F-BC9D78935348}"/>
              </a:ext>
            </a:extLst>
          </p:cNvPr>
          <p:cNvSpPr txBox="1"/>
          <p:nvPr userDrawn="1"/>
        </p:nvSpPr>
        <p:spPr>
          <a:xfrm>
            <a:off x="8129266" y="185183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86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5BF164D-E31D-848F-B4B0-F91FA4BC8106}"/>
              </a:ext>
            </a:extLst>
          </p:cNvPr>
          <p:cNvSpPr txBox="1"/>
          <p:nvPr userDrawn="1"/>
        </p:nvSpPr>
        <p:spPr>
          <a:xfrm>
            <a:off x="9399709" y="185183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58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58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58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F44716C-17D4-795B-BDB4-BFDF572DF695}"/>
              </a:ext>
            </a:extLst>
          </p:cNvPr>
          <p:cNvSpPr txBox="1"/>
          <p:nvPr userDrawn="1"/>
        </p:nvSpPr>
        <p:spPr>
          <a:xfrm>
            <a:off x="8529985" y="185183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120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120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120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F988999-DA86-E0ED-4447-33A72B880F20}"/>
              </a:ext>
            </a:extLst>
          </p:cNvPr>
          <p:cNvSpPr txBox="1"/>
          <p:nvPr userDrawn="1"/>
        </p:nvSpPr>
        <p:spPr>
          <a:xfrm>
            <a:off x="5941560" y="185183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177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C9BEABB-4EE1-40E7-22FC-9D756E955CC2}"/>
              </a:ext>
            </a:extLst>
          </p:cNvPr>
          <p:cNvSpPr txBox="1"/>
          <p:nvPr userDrawn="1"/>
        </p:nvSpPr>
        <p:spPr>
          <a:xfrm>
            <a:off x="3718046" y="1406710"/>
            <a:ext cx="739679" cy="50186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r>
              <a:rPr lang="en-US" sz="1200" baseline="0" dirty="0">
                <a:solidFill>
                  <a:srgbClr val="3A3A3A"/>
                </a:solidFill>
                <a:latin typeface="+mj-lt"/>
              </a:rPr>
              <a:t>CHART COLOR ORDER</a:t>
            </a: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430E0916-E0F6-FA6F-27E0-90D931F12F82}"/>
              </a:ext>
            </a:extLst>
          </p:cNvPr>
          <p:cNvSpPr/>
          <p:nvPr userDrawn="1"/>
        </p:nvSpPr>
        <p:spPr>
          <a:xfrm>
            <a:off x="5012791" y="2584906"/>
            <a:ext cx="362184" cy="362183"/>
          </a:xfrm>
          <a:prstGeom prst="ellipse">
            <a:avLst/>
          </a:prstGeom>
          <a:solidFill>
            <a:srgbClr val="015E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04A2C09-1EBF-BC94-8579-F5CDF919973F}"/>
              </a:ext>
            </a:extLst>
          </p:cNvPr>
          <p:cNvSpPr/>
          <p:nvPr userDrawn="1"/>
        </p:nvSpPr>
        <p:spPr>
          <a:xfrm>
            <a:off x="6722860" y="2584906"/>
            <a:ext cx="362184" cy="362183"/>
          </a:xfrm>
          <a:prstGeom prst="ellipse">
            <a:avLst/>
          </a:prstGeom>
          <a:solidFill>
            <a:srgbClr val="DE67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CA38AD0F-4DB0-45C5-0326-298A76855AE4}"/>
              </a:ext>
            </a:extLst>
          </p:cNvPr>
          <p:cNvSpPr/>
          <p:nvPr userDrawn="1"/>
        </p:nvSpPr>
        <p:spPr>
          <a:xfrm>
            <a:off x="6281725" y="2584906"/>
            <a:ext cx="362184" cy="362183"/>
          </a:xfrm>
          <a:prstGeom prst="ellipse">
            <a:avLst/>
          </a:prstGeom>
          <a:solidFill>
            <a:srgbClr val="F79D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C1D14DBA-2FEE-4A5A-24D4-B6D3FBD67514}"/>
              </a:ext>
            </a:extLst>
          </p:cNvPr>
          <p:cNvSpPr/>
          <p:nvPr userDrawn="1"/>
        </p:nvSpPr>
        <p:spPr>
          <a:xfrm>
            <a:off x="5861387" y="2581244"/>
            <a:ext cx="362184" cy="362183"/>
          </a:xfrm>
          <a:prstGeom prst="ellipse">
            <a:avLst/>
          </a:prstGeom>
          <a:solidFill>
            <a:srgbClr val="B1B1B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4AB0B825-3D52-98A7-0320-4526A793B450}"/>
              </a:ext>
            </a:extLst>
          </p:cNvPr>
          <p:cNvSpPr txBox="1"/>
          <p:nvPr userDrawn="1"/>
        </p:nvSpPr>
        <p:spPr>
          <a:xfrm>
            <a:off x="5078001" y="298496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94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143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0CA715E-7D25-5264-337A-046B89C628F5}"/>
              </a:ext>
            </a:extLst>
          </p:cNvPr>
          <p:cNvSpPr txBox="1"/>
          <p:nvPr userDrawn="1"/>
        </p:nvSpPr>
        <p:spPr>
          <a:xfrm>
            <a:off x="6793831" y="298496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222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103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FFB23478-A61D-E0B0-AEEF-451D806A9EC5}"/>
              </a:ext>
            </a:extLst>
          </p:cNvPr>
          <p:cNvSpPr txBox="1"/>
          <p:nvPr userDrawn="1"/>
        </p:nvSpPr>
        <p:spPr>
          <a:xfrm>
            <a:off x="6355227" y="298496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247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157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56D01E3-5682-DA48-BE14-A46B08C4718A}"/>
              </a:ext>
            </a:extLst>
          </p:cNvPr>
          <p:cNvSpPr txBox="1"/>
          <p:nvPr userDrawn="1"/>
        </p:nvSpPr>
        <p:spPr>
          <a:xfrm>
            <a:off x="5935170" y="2981299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177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7D5C5BE-3567-1087-32DF-993165D49FC4}"/>
              </a:ext>
            </a:extLst>
          </p:cNvPr>
          <p:cNvSpPr txBox="1"/>
          <p:nvPr userDrawn="1"/>
        </p:nvSpPr>
        <p:spPr>
          <a:xfrm>
            <a:off x="3650511" y="2543119"/>
            <a:ext cx="817975" cy="55399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r>
              <a:rPr lang="en-US" sz="1200" baseline="0" dirty="0">
                <a:solidFill>
                  <a:srgbClr val="3A3A3A"/>
                </a:solidFill>
                <a:latin typeface="+mj-lt"/>
              </a:rPr>
              <a:t>GRAPHICS COLOR ORDER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508FB03-06CD-2331-E63C-00843D58B015}"/>
              </a:ext>
            </a:extLst>
          </p:cNvPr>
          <p:cNvSpPr/>
          <p:nvPr userDrawn="1"/>
        </p:nvSpPr>
        <p:spPr>
          <a:xfrm>
            <a:off x="4578065" y="2581244"/>
            <a:ext cx="362184" cy="362183"/>
          </a:xfrm>
          <a:prstGeom prst="ellipse">
            <a:avLst/>
          </a:prstGeom>
          <a:solidFill>
            <a:srgbClr val="002F4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6510568B-D687-9A4D-427E-D35CACD72345}"/>
              </a:ext>
            </a:extLst>
          </p:cNvPr>
          <p:cNvSpPr txBox="1"/>
          <p:nvPr userDrawn="1"/>
        </p:nvSpPr>
        <p:spPr>
          <a:xfrm>
            <a:off x="4644434" y="2981299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47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71</a:t>
            </a: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C3F49A9B-9E0B-47DB-9A3F-824E37AF15A3}"/>
              </a:ext>
            </a:extLst>
          </p:cNvPr>
          <p:cNvSpPr/>
          <p:nvPr userDrawn="1"/>
        </p:nvSpPr>
        <p:spPr>
          <a:xfrm>
            <a:off x="6294713" y="3709188"/>
            <a:ext cx="362184" cy="362183"/>
          </a:xfrm>
          <a:prstGeom prst="ellipse">
            <a:avLst/>
          </a:prstGeom>
          <a:solidFill>
            <a:srgbClr val="015E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F4CFF6D1-4B3A-AE40-3B44-C70BDAD55D48}"/>
              </a:ext>
            </a:extLst>
          </p:cNvPr>
          <p:cNvSpPr/>
          <p:nvPr userDrawn="1"/>
        </p:nvSpPr>
        <p:spPr>
          <a:xfrm>
            <a:off x="5879572" y="3709188"/>
            <a:ext cx="362184" cy="362183"/>
          </a:xfrm>
          <a:prstGeom prst="ellipse">
            <a:avLst/>
          </a:prstGeom>
          <a:solidFill>
            <a:srgbClr val="00929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7C110F8-9C60-0B56-29F2-C954C0F8690D}"/>
              </a:ext>
            </a:extLst>
          </p:cNvPr>
          <p:cNvSpPr/>
          <p:nvPr userDrawn="1"/>
        </p:nvSpPr>
        <p:spPr>
          <a:xfrm>
            <a:off x="4570974" y="3709984"/>
            <a:ext cx="362184" cy="362183"/>
          </a:xfrm>
          <a:prstGeom prst="ellipse">
            <a:avLst/>
          </a:prstGeom>
          <a:solidFill>
            <a:srgbClr val="BB26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62708CCB-8F9A-69E4-FD55-E4C25F1DC5BB}"/>
              </a:ext>
            </a:extLst>
          </p:cNvPr>
          <p:cNvSpPr/>
          <p:nvPr userDrawn="1"/>
        </p:nvSpPr>
        <p:spPr>
          <a:xfrm>
            <a:off x="5024771" y="3709984"/>
            <a:ext cx="362184" cy="362183"/>
          </a:xfrm>
          <a:prstGeom prst="ellipse">
            <a:avLst/>
          </a:prstGeom>
          <a:solidFill>
            <a:srgbClr val="DE67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DBC1F608-2306-E3B0-3F47-8326DA2008A6}"/>
              </a:ext>
            </a:extLst>
          </p:cNvPr>
          <p:cNvSpPr/>
          <p:nvPr userDrawn="1"/>
        </p:nvSpPr>
        <p:spPr>
          <a:xfrm>
            <a:off x="5450212" y="3709984"/>
            <a:ext cx="362184" cy="362183"/>
          </a:xfrm>
          <a:prstGeom prst="ellipse">
            <a:avLst/>
          </a:prstGeom>
          <a:solidFill>
            <a:srgbClr val="F79D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FD896FF7-A845-3045-3AF7-3575C94FFB80}"/>
              </a:ext>
            </a:extLst>
          </p:cNvPr>
          <p:cNvSpPr txBox="1"/>
          <p:nvPr userDrawn="1"/>
        </p:nvSpPr>
        <p:spPr>
          <a:xfrm>
            <a:off x="6368628" y="412005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94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143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41AB72A-17AC-5C95-7CC7-57B06E52C23F}"/>
              </a:ext>
            </a:extLst>
          </p:cNvPr>
          <p:cNvSpPr txBox="1"/>
          <p:nvPr userDrawn="1"/>
        </p:nvSpPr>
        <p:spPr>
          <a:xfrm>
            <a:off x="5949809" y="412084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146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144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61B7E614-52CE-FBFB-6533-3FF5F2492AD8}"/>
              </a:ext>
            </a:extLst>
          </p:cNvPr>
          <p:cNvSpPr txBox="1"/>
          <p:nvPr userDrawn="1"/>
        </p:nvSpPr>
        <p:spPr>
          <a:xfrm>
            <a:off x="4645792" y="412084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187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38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EA5039A-4014-5B64-7B21-450E3DD205D4}"/>
              </a:ext>
            </a:extLst>
          </p:cNvPr>
          <p:cNvSpPr txBox="1"/>
          <p:nvPr userDrawn="1"/>
        </p:nvSpPr>
        <p:spPr>
          <a:xfrm>
            <a:off x="5095894" y="412084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222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103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6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48620E7-E287-D589-0679-BCFCF16FC073}"/>
              </a:ext>
            </a:extLst>
          </p:cNvPr>
          <p:cNvSpPr txBox="1"/>
          <p:nvPr userDrawn="1"/>
        </p:nvSpPr>
        <p:spPr>
          <a:xfrm>
            <a:off x="5532421" y="412084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247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157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8</a:t>
            </a: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40C3CA5D-233F-E9A6-5E88-1245F9B7579C}"/>
              </a:ext>
            </a:extLst>
          </p:cNvPr>
          <p:cNvSpPr/>
          <p:nvPr userDrawn="1"/>
        </p:nvSpPr>
        <p:spPr>
          <a:xfrm>
            <a:off x="4569340" y="4812904"/>
            <a:ext cx="362184" cy="362183"/>
          </a:xfrm>
          <a:prstGeom prst="ellipse">
            <a:avLst/>
          </a:prstGeom>
          <a:solidFill>
            <a:srgbClr val="4920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92CBF656-0560-219E-F474-496C1EE0F31C}"/>
              </a:ext>
            </a:extLst>
          </p:cNvPr>
          <p:cNvSpPr/>
          <p:nvPr userDrawn="1"/>
        </p:nvSpPr>
        <p:spPr>
          <a:xfrm>
            <a:off x="5023184" y="4803451"/>
            <a:ext cx="362184" cy="362183"/>
          </a:xfrm>
          <a:prstGeom prst="ellipse">
            <a:avLst/>
          </a:prstGeom>
          <a:solidFill>
            <a:srgbClr val="8E005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948C91B6-10CB-DE55-473D-6B1F38DEE92D}"/>
              </a:ext>
            </a:extLst>
          </p:cNvPr>
          <p:cNvSpPr txBox="1"/>
          <p:nvPr userDrawn="1"/>
        </p:nvSpPr>
        <p:spPr>
          <a:xfrm>
            <a:off x="4636764" y="522376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73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32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83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8C1DDAB6-AF9A-CA56-691C-07AB0129E71D}"/>
              </a:ext>
            </a:extLst>
          </p:cNvPr>
          <p:cNvSpPr txBox="1"/>
          <p:nvPr userDrawn="1"/>
        </p:nvSpPr>
        <p:spPr>
          <a:xfrm>
            <a:off x="5098000" y="5214314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142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86</a:t>
            </a:r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B3D4F61E-4974-09BF-77AA-08B94392F083}"/>
              </a:ext>
            </a:extLst>
          </p:cNvPr>
          <p:cNvSpPr/>
          <p:nvPr userDrawn="1"/>
        </p:nvSpPr>
        <p:spPr>
          <a:xfrm>
            <a:off x="6711519" y="3709188"/>
            <a:ext cx="362184" cy="362183"/>
          </a:xfrm>
          <a:prstGeom prst="ellipse">
            <a:avLst/>
          </a:prstGeom>
          <a:solidFill>
            <a:srgbClr val="6520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07537C47-132B-0F7E-81E7-D16EF7C15F1E}"/>
              </a:ext>
            </a:extLst>
          </p:cNvPr>
          <p:cNvSpPr txBox="1"/>
          <p:nvPr userDrawn="1"/>
        </p:nvSpPr>
        <p:spPr>
          <a:xfrm>
            <a:off x="6785895" y="4120051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101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32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83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0636DB8B-2138-C9AF-F61E-115EBEB9902C}"/>
              </a:ext>
            </a:extLst>
          </p:cNvPr>
          <p:cNvSpPr/>
          <p:nvPr userDrawn="1"/>
        </p:nvSpPr>
        <p:spPr>
          <a:xfrm>
            <a:off x="5463631" y="4809025"/>
            <a:ext cx="362184" cy="362183"/>
          </a:xfrm>
          <a:prstGeom prst="ellipse">
            <a:avLst/>
          </a:prstGeom>
          <a:solidFill>
            <a:srgbClr val="DE308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BBB239B-F028-9283-A0E7-A7F857549BF3}"/>
              </a:ext>
            </a:extLst>
          </p:cNvPr>
          <p:cNvSpPr txBox="1"/>
          <p:nvPr userDrawn="1"/>
        </p:nvSpPr>
        <p:spPr>
          <a:xfrm>
            <a:off x="5545839" y="5219887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222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48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132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E175C2A-C186-4DFC-B6B3-7D8C5D762A28}"/>
              </a:ext>
            </a:extLst>
          </p:cNvPr>
          <p:cNvSpPr txBox="1"/>
          <p:nvPr userDrawn="1"/>
        </p:nvSpPr>
        <p:spPr>
          <a:xfrm>
            <a:off x="3520506" y="3673281"/>
            <a:ext cx="949011" cy="55399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r>
              <a:rPr lang="en-US" sz="1200" baseline="0" dirty="0">
                <a:solidFill>
                  <a:srgbClr val="3A3A3A"/>
                </a:solidFill>
                <a:latin typeface="+mj-lt"/>
              </a:rPr>
              <a:t>PRIDE COLOR ORDER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17EFD81B-FBA4-E344-ECFF-DE0AE5EB2AF3}"/>
              </a:ext>
            </a:extLst>
          </p:cNvPr>
          <p:cNvSpPr txBox="1"/>
          <p:nvPr userDrawn="1"/>
        </p:nvSpPr>
        <p:spPr>
          <a:xfrm>
            <a:off x="3643559" y="4770111"/>
            <a:ext cx="821229" cy="73866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r>
              <a:rPr lang="en-US" sz="1200" baseline="0" dirty="0">
                <a:solidFill>
                  <a:srgbClr val="3A3A3A"/>
                </a:solidFill>
                <a:latin typeface="+mj-lt"/>
              </a:rPr>
              <a:t>BREAST CANCER COLOR ORDER</a:t>
            </a: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0DCE366B-2FA5-CE09-5E54-3A1E5ABBB6CB}"/>
              </a:ext>
            </a:extLst>
          </p:cNvPr>
          <p:cNvSpPr/>
          <p:nvPr userDrawn="1"/>
        </p:nvSpPr>
        <p:spPr>
          <a:xfrm>
            <a:off x="5448340" y="2581244"/>
            <a:ext cx="362184" cy="362183"/>
          </a:xfrm>
          <a:prstGeom prst="ellipse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1B4A716-A52C-D57A-B862-7DE7999D770B}"/>
              </a:ext>
            </a:extLst>
          </p:cNvPr>
          <p:cNvSpPr txBox="1"/>
          <p:nvPr userDrawn="1"/>
        </p:nvSpPr>
        <p:spPr>
          <a:xfrm>
            <a:off x="5521843" y="2981299"/>
            <a:ext cx="229136" cy="3627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0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174</a:t>
            </a:r>
          </a:p>
          <a:p>
            <a:pPr algn="ctr"/>
            <a:r>
              <a:rPr lang="en-US" sz="1000" baseline="0" dirty="0">
                <a:solidFill>
                  <a:srgbClr val="3A3A3A"/>
                </a:solidFill>
                <a:latin typeface="Arial Narrow" panose="020B0606020202030204" pitchFamily="34" charset="0"/>
              </a:rPr>
              <a:t>239</a:t>
            </a:r>
          </a:p>
        </p:txBody>
      </p:sp>
    </p:spTree>
    <p:extLst>
      <p:ext uri="{BB962C8B-B14F-4D97-AF65-F5344CB8AC3E}">
        <p14:creationId xmlns:p14="http://schemas.microsoft.com/office/powerpoint/2010/main" val="14830433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  <p15:guide id="2" orient="horz" pos="16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Rectangle 784">
            <a:extLst>
              <a:ext uri="{FF2B5EF4-FFF2-40B4-BE49-F238E27FC236}">
                <a16:creationId xmlns:a16="http://schemas.microsoft.com/office/drawing/2014/main" id="{1923D5F0-6C34-84B4-9854-A0CBFE3A5B60}"/>
              </a:ext>
            </a:extLst>
          </p:cNvPr>
          <p:cNvSpPr/>
          <p:nvPr userDrawn="1"/>
        </p:nvSpPr>
        <p:spPr>
          <a:xfrm>
            <a:off x="0" y="0"/>
            <a:ext cx="10058400" cy="7772400"/>
          </a:xfrm>
          <a:prstGeom prst="rect">
            <a:avLst/>
          </a:prstGeom>
          <a:gradFill flip="none" rotWithShape="1">
            <a:gsLst>
              <a:gs pos="100000">
                <a:srgbClr val="015682"/>
              </a:gs>
              <a:gs pos="37000">
                <a:schemeClr val="tx2">
                  <a:lumMod val="90000"/>
                  <a:lumOff val="1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800" name="Text Placeholder 4">
            <a:extLst>
              <a:ext uri="{FF2B5EF4-FFF2-40B4-BE49-F238E27FC236}">
                <a16:creationId xmlns:a16="http://schemas.microsoft.com/office/drawing/2014/main" id="{693D7263-9C82-B905-00B3-ECC7483D8A52}"/>
              </a:ext>
            </a:extLst>
          </p:cNvPr>
          <p:cNvSpPr txBox="1">
            <a:spLocks/>
          </p:cNvSpPr>
          <p:nvPr userDrawn="1"/>
        </p:nvSpPr>
        <p:spPr>
          <a:xfrm>
            <a:off x="798014" y="3063884"/>
            <a:ext cx="75178" cy="194432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2"/>
              </a:buClr>
              <a:buFont typeface="Wingdings" pitchFamily="2" charset="2"/>
              <a:buNone/>
              <a:defRPr sz="1600" b="0" i="0" kern="1200" baseline="0">
                <a:solidFill>
                  <a:schemeClr val="bg2"/>
                </a:solidFill>
                <a:latin typeface="Expressway Xb" panose="020B0904020200020204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Courier New" panose="02070309020205020404" pitchFamily="49" charset="0"/>
              <a:buNone/>
              <a:defRPr sz="15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bg2"/>
              </a:buClr>
              <a:buFont typeface="System Font Regular"/>
              <a:buNone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5657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8000" kern="1200" baseline="0" dirty="0">
                <a:solidFill>
                  <a:srgbClr val="F79D08"/>
                </a:solidFill>
                <a:latin typeface="Geller Text SemiBold" panose="00000700000000000000" pitchFamily="2" charset="0"/>
                <a:ea typeface="+mn-ea"/>
                <a:cs typeface="+mn-cs"/>
              </a:rPr>
              <a:t>›</a:t>
            </a:r>
            <a:endParaRPr lang="en-US" sz="2400" b="0" i="0" kern="1200" spc="41" baseline="0" dirty="0">
              <a:solidFill>
                <a:srgbClr val="F79D08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01" name="Text Placeholder 2">
            <a:extLst>
              <a:ext uri="{FF2B5EF4-FFF2-40B4-BE49-F238E27FC236}">
                <a16:creationId xmlns:a16="http://schemas.microsoft.com/office/drawing/2014/main" id="{978B6A84-490A-6618-9673-99AAC0C667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40020" y="2997209"/>
            <a:ext cx="6537959" cy="69542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 anchorCtr="0">
            <a:noAutofit/>
          </a:bodyPr>
          <a:lstStyle>
            <a:lvl1pPr algn="l">
              <a:defRPr sz="3300" b="0">
                <a:solidFill>
                  <a:schemeClr val="bg1"/>
                </a:solidFill>
                <a:latin typeface="Geller Text Light" panose="000004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 for section pages</a:t>
            </a:r>
          </a:p>
        </p:txBody>
      </p:sp>
    </p:spTree>
    <p:extLst>
      <p:ext uri="{BB962C8B-B14F-4D97-AF65-F5344CB8AC3E}">
        <p14:creationId xmlns:p14="http://schemas.microsoft.com/office/powerpoint/2010/main" val="16096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Text Placeholder 4">
            <a:extLst>
              <a:ext uri="{FF2B5EF4-FFF2-40B4-BE49-F238E27FC236}">
                <a16:creationId xmlns:a16="http://schemas.microsoft.com/office/drawing/2014/main" id="{693D7263-9C82-B905-00B3-ECC7483D8A52}"/>
              </a:ext>
            </a:extLst>
          </p:cNvPr>
          <p:cNvSpPr txBox="1">
            <a:spLocks/>
          </p:cNvSpPr>
          <p:nvPr userDrawn="1"/>
        </p:nvSpPr>
        <p:spPr>
          <a:xfrm>
            <a:off x="798014" y="3063884"/>
            <a:ext cx="75178" cy="194432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2"/>
              </a:buClr>
              <a:buFont typeface="Wingdings" pitchFamily="2" charset="2"/>
              <a:buNone/>
              <a:defRPr sz="1600" b="0" i="0" kern="1200" baseline="0">
                <a:solidFill>
                  <a:schemeClr val="bg2"/>
                </a:solidFill>
                <a:latin typeface="Expressway Xb" panose="020B0904020200020204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Courier New" panose="02070309020205020404" pitchFamily="49" charset="0"/>
              <a:buNone/>
              <a:defRPr sz="15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bg2"/>
              </a:buClr>
              <a:buFont typeface="System Font Regular"/>
              <a:buNone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5657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8000" kern="1200" baseline="0" dirty="0">
                <a:solidFill>
                  <a:srgbClr val="F79D08"/>
                </a:solidFill>
                <a:latin typeface="Geller Text SemiBold" panose="00000700000000000000" pitchFamily="2" charset="0"/>
                <a:ea typeface="+mn-ea"/>
                <a:cs typeface="+mn-cs"/>
              </a:rPr>
              <a:t>›</a:t>
            </a:r>
            <a:endParaRPr lang="en-US" sz="2400" b="0" i="0" kern="1200" spc="41" baseline="0" dirty="0">
              <a:solidFill>
                <a:srgbClr val="F79D08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01" name="Text Placeholder 2">
            <a:extLst>
              <a:ext uri="{FF2B5EF4-FFF2-40B4-BE49-F238E27FC236}">
                <a16:creationId xmlns:a16="http://schemas.microsoft.com/office/drawing/2014/main" id="{978B6A84-490A-6618-9673-99AAC0C667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40020" y="2997209"/>
            <a:ext cx="6537959" cy="695428"/>
          </a:xfrm>
          <a:prstGeom prst="rect">
            <a:avLst/>
          </a:prstGeom>
          <a:effectLst>
            <a:outerShdw blurRad="38100" dist="38100" dir="8100000" algn="tr" rotWithShape="0">
              <a:prstClr val="black">
                <a:alpha val="15000"/>
              </a:prstClr>
            </a:outerShdw>
          </a:effectLst>
        </p:spPr>
        <p:txBody>
          <a:bodyPr lIns="0" tIns="0" rIns="0" bIns="0" anchor="t" anchorCtr="0">
            <a:noAutofit/>
          </a:bodyPr>
          <a:lstStyle>
            <a:lvl1pPr algn="l">
              <a:defRPr sz="3300" b="0">
                <a:solidFill>
                  <a:schemeClr val="accent1"/>
                </a:solidFill>
                <a:effectLst/>
                <a:latin typeface="Geller Text Light" panose="000004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 for section pages</a:t>
            </a:r>
          </a:p>
        </p:txBody>
      </p:sp>
    </p:spTree>
    <p:extLst>
      <p:ext uri="{BB962C8B-B14F-4D97-AF65-F5344CB8AC3E}">
        <p14:creationId xmlns:p14="http://schemas.microsoft.com/office/powerpoint/2010/main" val="1202150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Rectangle 784">
            <a:extLst>
              <a:ext uri="{FF2B5EF4-FFF2-40B4-BE49-F238E27FC236}">
                <a16:creationId xmlns:a16="http://schemas.microsoft.com/office/drawing/2014/main" id="{1923D5F0-6C34-84B4-9854-A0CBFE3A5B60}"/>
              </a:ext>
            </a:extLst>
          </p:cNvPr>
          <p:cNvSpPr/>
          <p:nvPr userDrawn="1"/>
        </p:nvSpPr>
        <p:spPr>
          <a:xfrm>
            <a:off x="0" y="0"/>
            <a:ext cx="10058400" cy="7772399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tx2">
                  <a:lumMod val="90000"/>
                  <a:lumOff val="1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793" name="TextBox 792">
            <a:extLst>
              <a:ext uri="{FF2B5EF4-FFF2-40B4-BE49-F238E27FC236}">
                <a16:creationId xmlns:a16="http://schemas.microsoft.com/office/drawing/2014/main" id="{8F43D3CA-43F3-47DA-54DB-CF12FAA2D647}"/>
              </a:ext>
            </a:extLst>
          </p:cNvPr>
          <p:cNvSpPr txBox="1"/>
          <p:nvPr userDrawn="1"/>
        </p:nvSpPr>
        <p:spPr>
          <a:xfrm>
            <a:off x="1238694" y="1521613"/>
            <a:ext cx="541378" cy="76174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r>
              <a:rPr lang="en-US" sz="4950" baseline="0" dirty="0">
                <a:solidFill>
                  <a:srgbClr val="F79D08"/>
                </a:solidFill>
                <a:latin typeface="Arial Black" panose="020B0A04020102020204" pitchFamily="34" charset="0"/>
              </a:rPr>
              <a:t>“</a:t>
            </a:r>
          </a:p>
        </p:txBody>
      </p:sp>
      <p:sp>
        <p:nvSpPr>
          <p:cNvPr id="795" name="TextBox 794">
            <a:extLst>
              <a:ext uri="{FF2B5EF4-FFF2-40B4-BE49-F238E27FC236}">
                <a16:creationId xmlns:a16="http://schemas.microsoft.com/office/drawing/2014/main" id="{B486A91C-4EDB-0048-BFDA-AAF7F49385B9}"/>
              </a:ext>
            </a:extLst>
          </p:cNvPr>
          <p:cNvSpPr txBox="1"/>
          <p:nvPr userDrawn="1"/>
        </p:nvSpPr>
        <p:spPr>
          <a:xfrm>
            <a:off x="9483706" y="7061842"/>
            <a:ext cx="222218" cy="12695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fld id="{36E5C7F0-83AB-412B-8A96-D7FD328A7BC5}" type="slidenum">
              <a:rPr lang="en-US" sz="825" baseline="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825" baseline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6DBE4-A250-8D4C-E1D4-E1ED48A6DA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98134" y="2163445"/>
            <a:ext cx="7732395" cy="305614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640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</a:lstStyle>
          <a:p>
            <a:pPr algn="ctr"/>
            <a:r>
              <a:rPr lang="en-US" sz="2640" b="0" i="0" kern="1200" dirty="0">
                <a:solidFill>
                  <a:schemeClr val="bg1"/>
                </a:solidFill>
                <a:effectLst/>
                <a:latin typeface="Geller Text Light" panose="00000400000000000000" pitchFamily="2" charset="0"/>
                <a:ea typeface="+mn-ea"/>
                <a:cs typeface="+mn-cs"/>
              </a:rPr>
              <a:t>This could be an investment quote, or interesting citation pulled from the following section. Use this page as a header page or in the middle of a section to highlight an important part of your research or presentation.</a:t>
            </a:r>
          </a:p>
          <a:p>
            <a:pPr lvl="0"/>
            <a:endParaRPr lang="en-US" dirty="0"/>
          </a:p>
        </p:txBody>
      </p:sp>
      <p:sp>
        <p:nvSpPr>
          <p:cNvPr id="786" name="Text Placeholder 785">
            <a:extLst>
              <a:ext uri="{FF2B5EF4-FFF2-40B4-BE49-F238E27FC236}">
                <a16:creationId xmlns:a16="http://schemas.microsoft.com/office/drawing/2014/main" id="{F8689D86-C35C-8D35-6947-E2B6A4151C9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84856" y="5303520"/>
            <a:ext cx="4159568" cy="793115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49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 sz="1485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</a:lstStyle>
          <a:p>
            <a:pPr marL="0" marR="0" lvl="0" indent="0" algn="ctr" defTabSz="499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dirty="0"/>
              <a:t>-</a:t>
            </a:r>
            <a:r>
              <a:rPr lang="en-US" sz="1485" b="0" i="0" kern="1200" baseline="0" dirty="0">
                <a:solidFill>
                  <a:schemeClr val="bg1"/>
                </a:solidFill>
                <a:effectLst/>
                <a:latin typeface="Geller Text Light" panose="00000400000000000000" pitchFamily="2" charset="0"/>
                <a:ea typeface="+mn-ea"/>
                <a:cs typeface="+mn-cs"/>
              </a:rPr>
              <a:t>This is the authors name or source for the citation</a:t>
            </a:r>
            <a:endParaRPr lang="en-US" sz="1485" baseline="0" dirty="0">
              <a:solidFill>
                <a:schemeClr val="bg1"/>
              </a:solidFill>
              <a:latin typeface="Geller Text Light" panose="00000400000000000000" pitchFamily="2" charset="0"/>
            </a:endParaRPr>
          </a:p>
          <a:p>
            <a:pPr lvl="0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84033E-F084-3EB7-0979-45CA139223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998" y="7068312"/>
            <a:ext cx="525286" cy="13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535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Rectangle 784">
            <a:extLst>
              <a:ext uri="{FF2B5EF4-FFF2-40B4-BE49-F238E27FC236}">
                <a16:creationId xmlns:a16="http://schemas.microsoft.com/office/drawing/2014/main" id="{1923D5F0-6C34-84B4-9854-A0CBFE3A5B60}"/>
              </a:ext>
            </a:extLst>
          </p:cNvPr>
          <p:cNvSpPr/>
          <p:nvPr userDrawn="1"/>
        </p:nvSpPr>
        <p:spPr>
          <a:xfrm>
            <a:off x="0" y="0"/>
            <a:ext cx="10058400" cy="7772400"/>
          </a:xfrm>
          <a:prstGeom prst="rect">
            <a:avLst/>
          </a:prstGeom>
          <a:gradFill flip="none" rotWithShape="1">
            <a:gsLst>
              <a:gs pos="0">
                <a:srgbClr val="015682"/>
              </a:gs>
              <a:gs pos="74000">
                <a:schemeClr val="tx2">
                  <a:lumMod val="90000"/>
                  <a:lumOff val="1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795" name="TextBox 794">
            <a:extLst>
              <a:ext uri="{FF2B5EF4-FFF2-40B4-BE49-F238E27FC236}">
                <a16:creationId xmlns:a16="http://schemas.microsoft.com/office/drawing/2014/main" id="{B486A91C-4EDB-0048-BFDA-AAF7F49385B9}"/>
              </a:ext>
            </a:extLst>
          </p:cNvPr>
          <p:cNvSpPr txBox="1"/>
          <p:nvPr userDrawn="1"/>
        </p:nvSpPr>
        <p:spPr>
          <a:xfrm>
            <a:off x="9483706" y="7059168"/>
            <a:ext cx="222218" cy="12695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fld id="{36E5C7F0-83AB-412B-8A96-D7FD328A7BC5}" type="slidenum">
              <a:rPr lang="en-US" sz="825" baseline="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825" baseline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88" name="Speech Bubble: Rectangle 787">
            <a:extLst>
              <a:ext uri="{FF2B5EF4-FFF2-40B4-BE49-F238E27FC236}">
                <a16:creationId xmlns:a16="http://schemas.microsoft.com/office/drawing/2014/main" id="{C1FD2B32-641A-ABCE-9FFC-53F5B8A8D8F7}"/>
              </a:ext>
            </a:extLst>
          </p:cNvPr>
          <p:cNvSpPr/>
          <p:nvPr userDrawn="1"/>
        </p:nvSpPr>
        <p:spPr>
          <a:xfrm>
            <a:off x="1458876" y="2073244"/>
            <a:ext cx="4797069" cy="3159659"/>
          </a:xfrm>
          <a:prstGeom prst="wedgeRectCallout">
            <a:avLst>
              <a:gd name="adj1" fmla="val -22800"/>
              <a:gd name="adj2" fmla="val 61975"/>
            </a:avLst>
          </a:prstGeom>
          <a:solidFill>
            <a:schemeClr val="bg1"/>
          </a:solidFill>
          <a:ln w="635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0E350201-F547-7715-A17E-998CFE6ACCAA}"/>
              </a:ext>
            </a:extLst>
          </p:cNvPr>
          <p:cNvSpPr/>
          <p:nvPr userDrawn="1"/>
        </p:nvSpPr>
        <p:spPr>
          <a:xfrm>
            <a:off x="344998" y="871660"/>
            <a:ext cx="2473566" cy="1325350"/>
          </a:xfrm>
          <a:prstGeom prst="wedgeRectCallout">
            <a:avLst>
              <a:gd name="adj1" fmla="val -22091"/>
              <a:gd name="adj2" fmla="val 72415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60"/>
          </a:p>
        </p:txBody>
      </p:sp>
      <p:sp>
        <p:nvSpPr>
          <p:cNvPr id="800" name="Text Placeholder 799">
            <a:extLst>
              <a:ext uri="{FF2B5EF4-FFF2-40B4-BE49-F238E27FC236}">
                <a16:creationId xmlns:a16="http://schemas.microsoft.com/office/drawing/2014/main" id="{69664631-B1A3-F48A-4A5D-3415F60A50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5636" y="1080006"/>
            <a:ext cx="1991762" cy="91301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marR="0" indent="0" algn="l" defTabSz="7415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50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  <a:lvl2pPr>
              <a:defRPr sz="1155"/>
            </a:lvl2pPr>
            <a:lvl3pPr>
              <a:defRPr sz="1155"/>
            </a:lvl3pPr>
            <a:lvl4pPr>
              <a:defRPr sz="1155"/>
            </a:lvl4pPr>
            <a:lvl5pPr>
              <a:defRPr sz="1155"/>
            </a:lvl5pPr>
          </a:lstStyle>
          <a:p>
            <a:pPr marL="0" marR="0" lvl="0" indent="0" algn="l" defTabSz="7415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ller Text Light" panose="00000400000000000000" pitchFamily="2" charset="0"/>
              </a:rPr>
              <a:t>This is a subject…</a:t>
            </a:r>
            <a:endParaRPr kumimoji="0" lang="en-US" sz="165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eller Text Light" panose="00000400000000000000" pitchFamily="2" charset="0"/>
            </a:endParaRPr>
          </a:p>
        </p:txBody>
      </p:sp>
      <p:sp>
        <p:nvSpPr>
          <p:cNvPr id="802" name="Text Placeholder 801">
            <a:extLst>
              <a:ext uri="{FF2B5EF4-FFF2-40B4-BE49-F238E27FC236}">
                <a16:creationId xmlns:a16="http://schemas.microsoft.com/office/drawing/2014/main" id="{D402B752-C600-3E78-8263-759AC0217B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09990" y="2773494"/>
            <a:ext cx="4092869" cy="162644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7415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90"/>
              </a:spcAft>
              <a:buClrTx/>
              <a:buSzTx/>
              <a:buFontTx/>
              <a:buNone/>
              <a:tabLst>
                <a:tab pos="377190" algn="l"/>
              </a:tabLst>
              <a:defRPr lang="en-US" sz="1200" b="0" i="0" kern="1200">
                <a:solidFill>
                  <a:schemeClr val="tx1"/>
                </a:solidFill>
                <a:effectLst/>
              </a:defRPr>
            </a:lvl1pPr>
          </a:lstStyle>
          <a:p>
            <a:pPr marR="0">
              <a:spcAft>
                <a:spcPts val="1200"/>
              </a:spcAft>
              <a:tabLst>
                <a:tab pos="457200" algn="l"/>
              </a:tabLst>
            </a:pPr>
            <a:r>
              <a:rPr lang="en-US" sz="1155" kern="100" dirty="0">
                <a:solidFill>
                  <a:schemeClr val="tx1"/>
                </a:solidFill>
                <a:cs typeface="Times New Roman" panose="02020603050405020304" pitchFamily="18" charset="0"/>
              </a:rPr>
              <a:t>…</a:t>
            </a:r>
            <a:r>
              <a:rPr lang="en-US" sz="1155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This is a few lines of text about the subject. </a:t>
            </a:r>
            <a:endParaRPr lang="en-US" sz="1155" kern="1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806" name="Text Placeholder 805">
            <a:extLst>
              <a:ext uri="{FF2B5EF4-FFF2-40B4-BE49-F238E27FC236}">
                <a16:creationId xmlns:a16="http://schemas.microsoft.com/office/drawing/2014/main" id="{94F7F98D-43CC-833E-4DEA-BC2DD5225E8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44009" y="886968"/>
            <a:ext cx="2705896" cy="303593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defRPr sz="1650" b="0">
                <a:solidFill>
                  <a:schemeClr val="bg1"/>
                </a:solidFill>
                <a:latin typeface="Geller Text Light" panose="00000400000000000000" pitchFamily="2" charset="0"/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808" name="Text Placeholder 807">
            <a:extLst>
              <a:ext uri="{FF2B5EF4-FFF2-40B4-BE49-F238E27FC236}">
                <a16:creationId xmlns:a16="http://schemas.microsoft.com/office/drawing/2014/main" id="{40079CD4-F596-5B42-6AEE-42646BE40F3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6075" y="6495583"/>
            <a:ext cx="9359849" cy="40515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buClr>
                <a:schemeClr val="bg1"/>
              </a:buClr>
              <a:buSzPct val="85000"/>
              <a:buFont typeface="+mj-lt"/>
              <a:buAutoNum type="arabicPeriod"/>
              <a:defRPr sz="743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 Footnote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C97336-78A4-1B61-F518-329FAF791B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735778" y="1447801"/>
            <a:ext cx="2941159" cy="47815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26315" indent="-226315">
              <a:buClr>
                <a:schemeClr val="bg1"/>
              </a:buClr>
              <a:buSzPct val="155000"/>
              <a:buFont typeface="Geller Text SemiBold" panose="00000700000000000000" pitchFamily="2" charset="0"/>
              <a:buChar char="›"/>
              <a:defRPr sz="1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Add text here.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D2CB82-BD81-4D19-E32A-D91B17297D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998" y="7068312"/>
            <a:ext cx="525286" cy="13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717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Chevron 3">
            <a:extLst>
              <a:ext uri="{FF2B5EF4-FFF2-40B4-BE49-F238E27FC236}">
                <a16:creationId xmlns:a16="http://schemas.microsoft.com/office/drawing/2014/main" id="{32992B5C-C552-A185-6E6E-9C6BB3C009CE}"/>
              </a:ext>
            </a:extLst>
          </p:cNvPr>
          <p:cNvSpPr/>
          <p:nvPr userDrawn="1"/>
        </p:nvSpPr>
        <p:spPr>
          <a:xfrm>
            <a:off x="3799643" y="1991252"/>
            <a:ext cx="1049747" cy="3848175"/>
          </a:xfrm>
          <a:prstGeom prst="chevron">
            <a:avLst>
              <a:gd name="adj" fmla="val 50055"/>
            </a:avLst>
          </a:prstGeom>
          <a:gradFill flip="none" rotWithShape="1">
            <a:gsLst>
              <a:gs pos="34000">
                <a:schemeClr val="accent1"/>
              </a:gs>
              <a:gs pos="83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65A7510-D687-77B4-499D-5416288FDF4F}"/>
              </a:ext>
            </a:extLst>
          </p:cNvPr>
          <p:cNvSpPr/>
          <p:nvPr userDrawn="1"/>
        </p:nvSpPr>
        <p:spPr>
          <a:xfrm>
            <a:off x="870284" y="6972301"/>
            <a:ext cx="3717233" cy="362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7A3608CB-F74C-8075-5D98-576964A58D1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413" y="0"/>
            <a:ext cx="3922084" cy="7772400"/>
          </a:xfrm>
          <a:custGeom>
            <a:avLst/>
            <a:gdLst>
              <a:gd name="csX0" fmla="*/ 0 w 4323873"/>
              <a:gd name="csY0" fmla="*/ 0 h 6858000"/>
              <a:gd name="csX1" fmla="*/ 3519671 w 4323873"/>
              <a:gd name="csY1" fmla="*/ 0 h 6858000"/>
              <a:gd name="csX2" fmla="*/ 4268165 w 4323873"/>
              <a:gd name="csY2" fmla="*/ 1978095 h 6858000"/>
              <a:gd name="csX3" fmla="*/ 4025096 w 4323873"/>
              <a:gd name="csY3" fmla="*/ 1978095 h 6858000"/>
              <a:gd name="csX4" fmla="*/ 4190278 w 4323873"/>
              <a:gd name="csY4" fmla="*/ 2414783 h 6858000"/>
              <a:gd name="csX5" fmla="*/ 3941833 w 4323873"/>
              <a:gd name="csY5" fmla="*/ 2416291 h 6858000"/>
              <a:gd name="csX6" fmla="*/ 4323873 w 4323873"/>
              <a:gd name="csY6" fmla="*/ 3425052 h 6858000"/>
              <a:gd name="csX7" fmla="*/ 3941197 w 4323873"/>
              <a:gd name="csY7" fmla="*/ 4439401 h 6858000"/>
              <a:gd name="csX8" fmla="*/ 4195639 w 4323873"/>
              <a:gd name="csY8" fmla="*/ 4439400 h 6858000"/>
              <a:gd name="csX9" fmla="*/ 4023359 w 4323873"/>
              <a:gd name="csY9" fmla="*/ 4877905 h 6858000"/>
              <a:gd name="csX10" fmla="*/ 4276847 w 4323873"/>
              <a:gd name="csY10" fmla="*/ 4879595 h 6858000"/>
              <a:gd name="csX11" fmla="*/ 3523436 w 4323873"/>
              <a:gd name="csY11" fmla="*/ 6858000 h 6858000"/>
              <a:gd name="csX12" fmla="*/ 0 w 4323873"/>
              <a:gd name="csY12" fmla="*/ 6858000 h 6858000"/>
              <a:gd name="csX0" fmla="*/ 0 w 4754042"/>
              <a:gd name="csY0" fmla="*/ 0 h 6858000"/>
              <a:gd name="csX1" fmla="*/ 3949840 w 4754042"/>
              <a:gd name="csY1" fmla="*/ 0 h 6858000"/>
              <a:gd name="csX2" fmla="*/ 4698334 w 4754042"/>
              <a:gd name="csY2" fmla="*/ 1978095 h 6858000"/>
              <a:gd name="csX3" fmla="*/ 4455265 w 4754042"/>
              <a:gd name="csY3" fmla="*/ 1978095 h 6858000"/>
              <a:gd name="csX4" fmla="*/ 4620447 w 4754042"/>
              <a:gd name="csY4" fmla="*/ 2414783 h 6858000"/>
              <a:gd name="csX5" fmla="*/ 4372002 w 4754042"/>
              <a:gd name="csY5" fmla="*/ 2416291 h 6858000"/>
              <a:gd name="csX6" fmla="*/ 4754042 w 4754042"/>
              <a:gd name="csY6" fmla="*/ 3425052 h 6858000"/>
              <a:gd name="csX7" fmla="*/ 4371366 w 4754042"/>
              <a:gd name="csY7" fmla="*/ 4439401 h 6858000"/>
              <a:gd name="csX8" fmla="*/ 4625808 w 4754042"/>
              <a:gd name="csY8" fmla="*/ 4439400 h 6858000"/>
              <a:gd name="csX9" fmla="*/ 4453528 w 4754042"/>
              <a:gd name="csY9" fmla="*/ 4877905 h 6858000"/>
              <a:gd name="csX10" fmla="*/ 4707016 w 4754042"/>
              <a:gd name="csY10" fmla="*/ 4879595 h 6858000"/>
              <a:gd name="csX11" fmla="*/ 3953605 w 4754042"/>
              <a:gd name="csY11" fmla="*/ 6858000 h 6858000"/>
              <a:gd name="csX12" fmla="*/ 430169 w 4754042"/>
              <a:gd name="csY12" fmla="*/ 6858000 h 6858000"/>
              <a:gd name="csX13" fmla="*/ 0 w 4754042"/>
              <a:gd name="csY13" fmla="*/ 0 h 6858000"/>
              <a:gd name="csX0" fmla="*/ 0 w 4754042"/>
              <a:gd name="csY0" fmla="*/ 0 h 6858000"/>
              <a:gd name="csX1" fmla="*/ 3949840 w 4754042"/>
              <a:gd name="csY1" fmla="*/ 0 h 6858000"/>
              <a:gd name="csX2" fmla="*/ 4698334 w 4754042"/>
              <a:gd name="csY2" fmla="*/ 1978095 h 6858000"/>
              <a:gd name="csX3" fmla="*/ 4455265 w 4754042"/>
              <a:gd name="csY3" fmla="*/ 1978095 h 6858000"/>
              <a:gd name="csX4" fmla="*/ 4620447 w 4754042"/>
              <a:gd name="csY4" fmla="*/ 2414783 h 6858000"/>
              <a:gd name="csX5" fmla="*/ 4372002 w 4754042"/>
              <a:gd name="csY5" fmla="*/ 2416291 h 6858000"/>
              <a:gd name="csX6" fmla="*/ 4754042 w 4754042"/>
              <a:gd name="csY6" fmla="*/ 3425052 h 6858000"/>
              <a:gd name="csX7" fmla="*/ 4371366 w 4754042"/>
              <a:gd name="csY7" fmla="*/ 4439401 h 6858000"/>
              <a:gd name="csX8" fmla="*/ 4625808 w 4754042"/>
              <a:gd name="csY8" fmla="*/ 4439400 h 6858000"/>
              <a:gd name="csX9" fmla="*/ 4453528 w 4754042"/>
              <a:gd name="csY9" fmla="*/ 4877905 h 6858000"/>
              <a:gd name="csX10" fmla="*/ 4707016 w 4754042"/>
              <a:gd name="csY10" fmla="*/ 4879595 h 6858000"/>
              <a:gd name="csX11" fmla="*/ 3953605 w 4754042"/>
              <a:gd name="csY11" fmla="*/ 6858000 h 6858000"/>
              <a:gd name="csX12" fmla="*/ 3875 w 4754042"/>
              <a:gd name="csY12" fmla="*/ 6855179 h 6858000"/>
              <a:gd name="csX13" fmla="*/ 0 w 4754042"/>
              <a:gd name="csY13" fmla="*/ 0 h 6858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</a:cxnLst>
            <a:rect l="l" t="t" r="r" b="b"/>
            <a:pathLst>
              <a:path w="4754042" h="6858000">
                <a:moveTo>
                  <a:pt x="0" y="0"/>
                </a:moveTo>
                <a:lnTo>
                  <a:pt x="3949840" y="0"/>
                </a:lnTo>
                <a:lnTo>
                  <a:pt x="4698334" y="1978095"/>
                </a:lnTo>
                <a:lnTo>
                  <a:pt x="4455265" y="1978095"/>
                </a:lnTo>
                <a:lnTo>
                  <a:pt x="4620447" y="2414783"/>
                </a:lnTo>
                <a:lnTo>
                  <a:pt x="4372002" y="2416291"/>
                </a:lnTo>
                <a:lnTo>
                  <a:pt x="4754042" y="3425052"/>
                </a:lnTo>
                <a:lnTo>
                  <a:pt x="4371366" y="4439401"/>
                </a:lnTo>
                <a:lnTo>
                  <a:pt x="4625808" y="4439400"/>
                </a:lnTo>
                <a:lnTo>
                  <a:pt x="4453528" y="4877905"/>
                </a:lnTo>
                <a:lnTo>
                  <a:pt x="4707016" y="4879595"/>
                </a:lnTo>
                <a:lnTo>
                  <a:pt x="3953605" y="6858000"/>
                </a:lnTo>
                <a:lnTo>
                  <a:pt x="3875" y="6855179"/>
                </a:lnTo>
                <a:cubicBezTo>
                  <a:pt x="3875" y="4569179"/>
                  <a:pt x="0" y="2286000"/>
                  <a:pt x="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</a:p>
        </p:txBody>
      </p:sp>
      <p:sp>
        <p:nvSpPr>
          <p:cNvPr id="791" name="Arrow: Chevron 790">
            <a:extLst>
              <a:ext uri="{FF2B5EF4-FFF2-40B4-BE49-F238E27FC236}">
                <a16:creationId xmlns:a16="http://schemas.microsoft.com/office/drawing/2014/main" id="{F670DAC3-48D5-3D0D-0E76-8682787D1F3C}"/>
              </a:ext>
            </a:extLst>
          </p:cNvPr>
          <p:cNvSpPr/>
          <p:nvPr userDrawn="1"/>
        </p:nvSpPr>
        <p:spPr>
          <a:xfrm>
            <a:off x="3665813" y="2232392"/>
            <a:ext cx="921703" cy="3309670"/>
          </a:xfrm>
          <a:prstGeom prst="chevron">
            <a:avLst>
              <a:gd name="adj" fmla="val 50055"/>
            </a:avLst>
          </a:prstGeom>
          <a:gradFill flip="none" rotWithShape="1">
            <a:gsLst>
              <a:gs pos="34000">
                <a:srgbClr val="F79D08"/>
              </a:gs>
              <a:gs pos="83000">
                <a:srgbClr val="DE6706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>
              <a:solidFill>
                <a:schemeClr val="tx1"/>
              </a:solidFill>
            </a:endParaRPr>
          </a:p>
        </p:txBody>
      </p:sp>
      <p:sp>
        <p:nvSpPr>
          <p:cNvPr id="790" name="Arrow: Chevron 789">
            <a:extLst>
              <a:ext uri="{FF2B5EF4-FFF2-40B4-BE49-F238E27FC236}">
                <a16:creationId xmlns:a16="http://schemas.microsoft.com/office/drawing/2014/main" id="{C940ECE2-7251-E2C9-E72B-F774612383EB}"/>
              </a:ext>
            </a:extLst>
          </p:cNvPr>
          <p:cNvSpPr/>
          <p:nvPr userDrawn="1"/>
        </p:nvSpPr>
        <p:spPr>
          <a:xfrm>
            <a:off x="3596793" y="2728422"/>
            <a:ext cx="641258" cy="2304984"/>
          </a:xfrm>
          <a:prstGeom prst="chevron">
            <a:avLst>
              <a:gd name="adj" fmla="val 49692"/>
            </a:avLst>
          </a:prstGeom>
          <a:gradFill>
            <a:gsLst>
              <a:gs pos="0">
                <a:schemeClr val="accent2"/>
              </a:gs>
              <a:gs pos="100000">
                <a:srgbClr val="015E8F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>
              <a:solidFill>
                <a:schemeClr val="tx1"/>
              </a:solidFill>
            </a:endParaRPr>
          </a:p>
        </p:txBody>
      </p:sp>
      <p:sp>
        <p:nvSpPr>
          <p:cNvPr id="3" name="Text Placeholder 804">
            <a:extLst>
              <a:ext uri="{FF2B5EF4-FFF2-40B4-BE49-F238E27FC236}">
                <a16:creationId xmlns:a16="http://schemas.microsoft.com/office/drawing/2014/main" id="{01CDFED2-3B69-A209-F788-CED8A9004A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30350" y="886968"/>
            <a:ext cx="4675574" cy="3429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980" b="0">
                <a:solidFill>
                  <a:schemeClr val="accent1"/>
                </a:solidFill>
                <a:latin typeface="Geller Text Light" panose="00000400000000000000" pitchFamily="2" charset="0"/>
              </a:defRPr>
            </a:lvl1pPr>
          </a:lstStyle>
          <a:p>
            <a:pPr lvl="0"/>
            <a:r>
              <a:rPr lang="en-US" b="0" dirty="0">
                <a:latin typeface="Geller Text Light" panose="00000400000000000000" pitchFamily="2" charset="0"/>
              </a:rPr>
              <a:t>Click to edit page title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3EB2B57-CCFB-076C-743E-F830CF8D8ED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05638" y="6477000"/>
            <a:ext cx="4675574" cy="408727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Footnote</a:t>
            </a:r>
          </a:p>
          <a:p>
            <a:pPr lvl="0"/>
            <a:r>
              <a:rPr lang="en-US" dirty="0"/>
              <a:t>Footnote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B01B9F6-F3DC-8977-C6FC-CE0F884E14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29199" y="1463040"/>
            <a:ext cx="4646771" cy="47244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Add Paragraph Text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E5E45BA-E4C3-BFEE-56B2-4835FF23E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998" y="7334379"/>
            <a:ext cx="525286" cy="13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286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Rectangle 784">
            <a:extLst>
              <a:ext uri="{FF2B5EF4-FFF2-40B4-BE49-F238E27FC236}">
                <a16:creationId xmlns:a16="http://schemas.microsoft.com/office/drawing/2014/main" id="{1923D5F0-6C34-84B4-9854-A0CBFE3A5B60}"/>
              </a:ext>
            </a:extLst>
          </p:cNvPr>
          <p:cNvSpPr/>
          <p:nvPr userDrawn="1"/>
        </p:nvSpPr>
        <p:spPr>
          <a:xfrm>
            <a:off x="815" y="6045401"/>
            <a:ext cx="10058400" cy="1726999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tx2">
                  <a:lumMod val="90000"/>
                  <a:lumOff val="1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EA8012F1-0B48-50E0-6988-830C7F93E53F}"/>
              </a:ext>
            </a:extLst>
          </p:cNvPr>
          <p:cNvSpPr/>
          <p:nvPr userDrawn="1"/>
        </p:nvSpPr>
        <p:spPr>
          <a:xfrm rot="5400000">
            <a:off x="3986162" y="1281606"/>
            <a:ext cx="2087011" cy="10080620"/>
          </a:xfrm>
          <a:custGeom>
            <a:avLst/>
            <a:gdLst>
              <a:gd name="connsiteX0" fmla="*/ 0 w 6329426"/>
              <a:gd name="connsiteY0" fmla="*/ 0 h 12192003"/>
              <a:gd name="connsiteX1" fmla="*/ 5274754 w 6329426"/>
              <a:gd name="connsiteY1" fmla="*/ 0 h 12192003"/>
              <a:gd name="connsiteX2" fmla="*/ 6329426 w 6329426"/>
              <a:gd name="connsiteY2" fmla="*/ 6096002 h 12192003"/>
              <a:gd name="connsiteX3" fmla="*/ 5274754 w 6329426"/>
              <a:gd name="connsiteY3" fmla="*/ 12192003 h 12192003"/>
              <a:gd name="connsiteX4" fmla="*/ 0 w 6329426"/>
              <a:gd name="connsiteY4" fmla="*/ 12192003 h 12192003"/>
              <a:gd name="connsiteX5" fmla="*/ 0 w 6329426"/>
              <a:gd name="connsiteY5" fmla="*/ 0 h 12192003"/>
              <a:gd name="connsiteX0" fmla="*/ 0 w 6857897"/>
              <a:gd name="connsiteY0" fmla="*/ 0 h 12192006"/>
              <a:gd name="connsiteX1" fmla="*/ 5274754 w 6857897"/>
              <a:gd name="connsiteY1" fmla="*/ 0 h 12192006"/>
              <a:gd name="connsiteX2" fmla="*/ 6329426 w 6857897"/>
              <a:gd name="connsiteY2" fmla="*/ 6096002 h 12192006"/>
              <a:gd name="connsiteX3" fmla="*/ 6857897 w 6857897"/>
              <a:gd name="connsiteY3" fmla="*/ 12192006 h 12192006"/>
              <a:gd name="connsiteX4" fmla="*/ 0 w 6857897"/>
              <a:gd name="connsiteY4" fmla="*/ 12192003 h 12192006"/>
              <a:gd name="connsiteX5" fmla="*/ 0 w 6857897"/>
              <a:gd name="connsiteY5" fmla="*/ 0 h 12192006"/>
              <a:gd name="connsiteX0" fmla="*/ 0 w 6329426"/>
              <a:gd name="connsiteY0" fmla="*/ 0 h 12192009"/>
              <a:gd name="connsiteX1" fmla="*/ 5274754 w 6329426"/>
              <a:gd name="connsiteY1" fmla="*/ 0 h 12192009"/>
              <a:gd name="connsiteX2" fmla="*/ 6329426 w 6329426"/>
              <a:gd name="connsiteY2" fmla="*/ 6096002 h 12192009"/>
              <a:gd name="connsiteX3" fmla="*/ 6230103 w 6329426"/>
              <a:gd name="connsiteY3" fmla="*/ 12192009 h 12192009"/>
              <a:gd name="connsiteX4" fmla="*/ 0 w 6329426"/>
              <a:gd name="connsiteY4" fmla="*/ 12192003 h 12192009"/>
              <a:gd name="connsiteX5" fmla="*/ 0 w 6329426"/>
              <a:gd name="connsiteY5" fmla="*/ 0 h 12192009"/>
              <a:gd name="connsiteX0" fmla="*/ 0 w 6230103"/>
              <a:gd name="connsiteY0" fmla="*/ 0 h 12192009"/>
              <a:gd name="connsiteX1" fmla="*/ 5274754 w 6230103"/>
              <a:gd name="connsiteY1" fmla="*/ 0 h 12192009"/>
              <a:gd name="connsiteX2" fmla="*/ 6230103 w 6230103"/>
              <a:gd name="connsiteY2" fmla="*/ 12192009 h 12192009"/>
              <a:gd name="connsiteX3" fmla="*/ 0 w 6230103"/>
              <a:gd name="connsiteY3" fmla="*/ 12192003 h 12192009"/>
              <a:gd name="connsiteX4" fmla="*/ 0 w 6230103"/>
              <a:gd name="connsiteY4" fmla="*/ 0 h 12192009"/>
              <a:gd name="csX0" fmla="*/ 0 w 6230103"/>
              <a:gd name="csY0" fmla="*/ 0 h 12206035"/>
              <a:gd name="csX1" fmla="*/ 5274754 w 6230103"/>
              <a:gd name="csY1" fmla="*/ 0 h 12206035"/>
              <a:gd name="csX2" fmla="*/ 6230103 w 6230103"/>
              <a:gd name="csY2" fmla="*/ 12192009 h 12206035"/>
              <a:gd name="csX3" fmla="*/ 4391571 w 6230103"/>
              <a:gd name="csY3" fmla="*/ 12206035 h 12206035"/>
              <a:gd name="csX4" fmla="*/ 0 w 6230103"/>
              <a:gd name="csY4" fmla="*/ 0 h 12206035"/>
              <a:gd name="csX0" fmla="*/ 0 w 1894703"/>
              <a:gd name="csY0" fmla="*/ 0 h 12213050"/>
              <a:gd name="csX1" fmla="*/ 939354 w 1894703"/>
              <a:gd name="csY1" fmla="*/ 7015 h 12213050"/>
              <a:gd name="csX2" fmla="*/ 1894703 w 1894703"/>
              <a:gd name="csY2" fmla="*/ 12199024 h 12213050"/>
              <a:gd name="csX3" fmla="*/ 56171 w 1894703"/>
              <a:gd name="csY3" fmla="*/ 12213050 h 12213050"/>
              <a:gd name="csX4" fmla="*/ 0 w 1894703"/>
              <a:gd name="csY4" fmla="*/ 0 h 12213050"/>
              <a:gd name="csX0" fmla="*/ 0 w 1869170"/>
              <a:gd name="csY0" fmla="*/ 0 h 12227082"/>
              <a:gd name="csX1" fmla="*/ 913821 w 1869170"/>
              <a:gd name="csY1" fmla="*/ 21047 h 12227082"/>
              <a:gd name="csX2" fmla="*/ 1869170 w 1869170"/>
              <a:gd name="csY2" fmla="*/ 12213056 h 12227082"/>
              <a:gd name="csX3" fmla="*/ 30638 w 1869170"/>
              <a:gd name="csY3" fmla="*/ 12227082 h 12227082"/>
              <a:gd name="csX4" fmla="*/ 0 w 1869170"/>
              <a:gd name="csY4" fmla="*/ 0 h 12227082"/>
              <a:gd name="csX0" fmla="*/ 0 w 1848744"/>
              <a:gd name="csY0" fmla="*/ 0 h 12213050"/>
              <a:gd name="csX1" fmla="*/ 893395 w 1848744"/>
              <a:gd name="csY1" fmla="*/ 7015 h 12213050"/>
              <a:gd name="csX2" fmla="*/ 1848744 w 1848744"/>
              <a:gd name="csY2" fmla="*/ 12199024 h 12213050"/>
              <a:gd name="csX3" fmla="*/ 10212 w 1848744"/>
              <a:gd name="csY3" fmla="*/ 12213050 h 12213050"/>
              <a:gd name="csX4" fmla="*/ 0 w 1848744"/>
              <a:gd name="csY4" fmla="*/ 0 h 12213050"/>
              <a:gd name="csX0" fmla="*/ 12330 w 1840648"/>
              <a:gd name="csY0" fmla="*/ 0 h 12213050"/>
              <a:gd name="csX1" fmla="*/ 885299 w 1840648"/>
              <a:gd name="csY1" fmla="*/ 7015 h 12213050"/>
              <a:gd name="csX2" fmla="*/ 1840648 w 1840648"/>
              <a:gd name="csY2" fmla="*/ 12199024 h 12213050"/>
              <a:gd name="csX3" fmla="*/ 2116 w 1840648"/>
              <a:gd name="csY3" fmla="*/ 12213050 h 12213050"/>
              <a:gd name="csX4" fmla="*/ 12330 w 1840648"/>
              <a:gd name="csY4" fmla="*/ 0 h 12213050"/>
              <a:gd name="csX0" fmla="*/ 2951 w 1841479"/>
              <a:gd name="csY0" fmla="*/ -1 h 12220066"/>
              <a:gd name="csX1" fmla="*/ 886130 w 1841479"/>
              <a:gd name="csY1" fmla="*/ 14031 h 12220066"/>
              <a:gd name="csX2" fmla="*/ 1841479 w 1841479"/>
              <a:gd name="csY2" fmla="*/ 12206040 h 12220066"/>
              <a:gd name="csX3" fmla="*/ 2947 w 1841479"/>
              <a:gd name="csY3" fmla="*/ 12220066 h 12220066"/>
              <a:gd name="csX4" fmla="*/ 2951 w 1841479"/>
              <a:gd name="csY4" fmla="*/ -1 h 1222006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1841479" h="12220066">
                <a:moveTo>
                  <a:pt x="2951" y="-1"/>
                </a:moveTo>
                <a:lnTo>
                  <a:pt x="886130" y="14031"/>
                </a:lnTo>
                <a:lnTo>
                  <a:pt x="1841479" y="12206040"/>
                </a:lnTo>
                <a:lnTo>
                  <a:pt x="2947" y="12220066"/>
                </a:lnTo>
                <a:cubicBezTo>
                  <a:pt x="-7266" y="8144372"/>
                  <a:pt x="13164" y="4075693"/>
                  <a:pt x="2951" y="-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797" name="TextBox 796">
            <a:extLst>
              <a:ext uri="{FF2B5EF4-FFF2-40B4-BE49-F238E27FC236}">
                <a16:creationId xmlns:a16="http://schemas.microsoft.com/office/drawing/2014/main" id="{C70BE9F4-F88A-C15A-5741-9BE4A5349E21}"/>
              </a:ext>
            </a:extLst>
          </p:cNvPr>
          <p:cNvSpPr txBox="1"/>
          <p:nvPr userDrawn="1"/>
        </p:nvSpPr>
        <p:spPr>
          <a:xfrm>
            <a:off x="9483706" y="7059168"/>
            <a:ext cx="222218" cy="12695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fld id="{36E5C7F0-83AB-412B-8A96-D7FD328A7BC5}" type="slidenum">
              <a:rPr lang="en-US" sz="825" baseline="0" smtClean="0">
                <a:solidFill>
                  <a:schemeClr val="bg1"/>
                </a:solidFill>
                <a:latin typeface="+mn-lt"/>
              </a:rPr>
              <a:pPr algn="r"/>
              <a:t>‹#›</a:t>
            </a:fld>
            <a:endParaRPr lang="en-US" sz="825" baseline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88" name="Parallelogram 787">
            <a:extLst>
              <a:ext uri="{FF2B5EF4-FFF2-40B4-BE49-F238E27FC236}">
                <a16:creationId xmlns:a16="http://schemas.microsoft.com/office/drawing/2014/main" id="{2C6E89A3-9387-2284-9CE3-18A38F305045}"/>
              </a:ext>
            </a:extLst>
          </p:cNvPr>
          <p:cNvSpPr/>
          <p:nvPr userDrawn="1"/>
        </p:nvSpPr>
        <p:spPr>
          <a:xfrm rot="16200000" flipH="1">
            <a:off x="4880984" y="3192023"/>
            <a:ext cx="1152963" cy="7234179"/>
          </a:xfrm>
          <a:prstGeom prst="parallelogram">
            <a:avLst>
              <a:gd name="adj" fmla="val 68471"/>
            </a:avLst>
          </a:prstGeom>
          <a:gradFill flip="none" rotWithShape="1">
            <a:gsLst>
              <a:gs pos="26000">
                <a:srgbClr val="F79D08"/>
              </a:gs>
              <a:gs pos="79000">
                <a:srgbClr val="DE6706">
                  <a:alpha val="94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789" name="Parallelogram 788">
            <a:extLst>
              <a:ext uri="{FF2B5EF4-FFF2-40B4-BE49-F238E27FC236}">
                <a16:creationId xmlns:a16="http://schemas.microsoft.com/office/drawing/2014/main" id="{01B874B8-35E5-57DD-9296-4FC48BCB9B2B}"/>
              </a:ext>
            </a:extLst>
          </p:cNvPr>
          <p:cNvSpPr/>
          <p:nvPr userDrawn="1"/>
        </p:nvSpPr>
        <p:spPr>
          <a:xfrm rot="16200000" flipH="1">
            <a:off x="2049755" y="4425636"/>
            <a:ext cx="902059" cy="5001569"/>
          </a:xfrm>
          <a:prstGeom prst="parallelogram">
            <a:avLst>
              <a:gd name="adj" fmla="val 60668"/>
            </a:avLst>
          </a:prstGeom>
          <a:gradFill flip="none" rotWithShape="1">
            <a:gsLst>
              <a:gs pos="26000">
                <a:schemeClr val="accent2">
                  <a:alpha val="97000"/>
                </a:schemeClr>
              </a:gs>
              <a:gs pos="79000">
                <a:schemeClr val="accent1">
                  <a:alpha val="9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1C5A6A-88E3-CA64-4A1B-8903F07F6C7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8379" y="1463040"/>
            <a:ext cx="9327802" cy="356377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1155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Add Text Here.</a:t>
            </a:r>
          </a:p>
        </p:txBody>
      </p:sp>
      <p:sp>
        <p:nvSpPr>
          <p:cNvPr id="786" name="Text Placeholder 6">
            <a:extLst>
              <a:ext uri="{FF2B5EF4-FFF2-40B4-BE49-F238E27FC236}">
                <a16:creationId xmlns:a16="http://schemas.microsoft.com/office/drawing/2014/main" id="{4ECD8B41-355E-C0CB-60DF-94095DAFB2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72161" y="5383099"/>
            <a:ext cx="9332196" cy="400534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Footnote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61F5E9E-340B-07D9-845A-005E24F04E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998" y="7068312"/>
            <a:ext cx="525286" cy="131359"/>
          </a:xfrm>
          <a:prstGeom prst="rect">
            <a:avLst/>
          </a:prstGeom>
        </p:spPr>
      </p:pic>
      <p:sp>
        <p:nvSpPr>
          <p:cNvPr id="4" name="Title Placeholder 18">
            <a:extLst>
              <a:ext uri="{FF2B5EF4-FFF2-40B4-BE49-F238E27FC236}">
                <a16:creationId xmlns:a16="http://schemas.microsoft.com/office/drawing/2014/main" id="{16AB688E-1752-E4D0-D644-550960C7C4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760" y="889852"/>
            <a:ext cx="9295084" cy="315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page title</a:t>
            </a:r>
          </a:p>
        </p:txBody>
      </p:sp>
    </p:spTree>
    <p:extLst>
      <p:ext uri="{BB962C8B-B14F-4D97-AF65-F5344CB8AC3E}">
        <p14:creationId xmlns:p14="http://schemas.microsoft.com/office/powerpoint/2010/main" val="21440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Full Page 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1" name="Arrow: Chevron 2350">
            <a:extLst>
              <a:ext uri="{FF2B5EF4-FFF2-40B4-BE49-F238E27FC236}">
                <a16:creationId xmlns:a16="http://schemas.microsoft.com/office/drawing/2014/main" id="{9817D956-6169-92D7-C5B1-3D13B3E5098B}"/>
              </a:ext>
            </a:extLst>
          </p:cNvPr>
          <p:cNvSpPr/>
          <p:nvPr userDrawn="1"/>
        </p:nvSpPr>
        <p:spPr>
          <a:xfrm rot="5400000">
            <a:off x="1989759" y="2535736"/>
            <a:ext cx="416412" cy="1745420"/>
          </a:xfrm>
          <a:prstGeom prst="chevron">
            <a:avLst>
              <a:gd name="adj" fmla="val 47409"/>
            </a:avLst>
          </a:prstGeom>
          <a:gradFill>
            <a:gsLst>
              <a:gs pos="100000">
                <a:srgbClr val="F79D08"/>
              </a:gs>
              <a:gs pos="14000">
                <a:srgbClr val="DE6706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>
              <a:solidFill>
                <a:schemeClr val="tx1"/>
              </a:solidFill>
            </a:endParaRPr>
          </a:p>
        </p:txBody>
      </p:sp>
      <p:sp>
        <p:nvSpPr>
          <p:cNvPr id="2352" name="Arrow: Chevron 2351">
            <a:extLst>
              <a:ext uri="{FF2B5EF4-FFF2-40B4-BE49-F238E27FC236}">
                <a16:creationId xmlns:a16="http://schemas.microsoft.com/office/drawing/2014/main" id="{AA035F38-8DBA-F3D9-E498-090B0DC50E4A}"/>
              </a:ext>
            </a:extLst>
          </p:cNvPr>
          <p:cNvSpPr/>
          <p:nvPr userDrawn="1"/>
        </p:nvSpPr>
        <p:spPr>
          <a:xfrm rot="5400000">
            <a:off x="2130098" y="3215787"/>
            <a:ext cx="135739" cy="720535"/>
          </a:xfrm>
          <a:prstGeom prst="chevron">
            <a:avLst>
              <a:gd name="adj" fmla="val 63684"/>
            </a:avLst>
          </a:prstGeom>
          <a:gradFill>
            <a:gsLst>
              <a:gs pos="26000">
                <a:schemeClr val="accent2">
                  <a:alpha val="92000"/>
                </a:schemeClr>
              </a:gs>
              <a:gs pos="100000">
                <a:srgbClr val="015E8F">
                  <a:alpha val="84000"/>
                </a:srgb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0">
              <a:solidFill>
                <a:schemeClr val="tx1"/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1850888-F4C7-4D8E-37B4-643A0BECE3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2413" y="1685367"/>
            <a:ext cx="3128683" cy="123062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1980" b="0">
                <a:solidFill>
                  <a:schemeClr val="accent1"/>
                </a:solidFill>
                <a:latin typeface="Geller Text Light" panose="00000400000000000000" pitchFamily="2" charset="0"/>
              </a:defRPr>
            </a:lvl1pPr>
          </a:lstStyle>
          <a:p>
            <a:pPr lvl="0"/>
            <a:r>
              <a:rPr lang="en-US" dirty="0"/>
              <a:t>This is a one to 2 sentence intro about the paragraph below.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129E8EF-127F-AB87-9001-134E78D20BD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4385" y="3886200"/>
            <a:ext cx="3136711" cy="226077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just">
              <a:defRPr sz="1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This is a paragraph following the above intro sentences.</a:t>
            </a:r>
          </a:p>
        </p:txBody>
      </p:sp>
      <p:sp>
        <p:nvSpPr>
          <p:cNvPr id="13" name="Chart Placeholder 12">
            <a:extLst>
              <a:ext uri="{FF2B5EF4-FFF2-40B4-BE49-F238E27FC236}">
                <a16:creationId xmlns:a16="http://schemas.microsoft.com/office/drawing/2014/main" id="{128B2107-7D87-F0B8-AA19-441F374779B3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4574269" y="1128388"/>
            <a:ext cx="5138373" cy="491585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chart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3B3C3F4-4FB4-81E5-234F-1C2C9B4A49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8785" y="6536692"/>
            <a:ext cx="9327397" cy="350908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>
              <a:buSzPct val="85000"/>
              <a:buFont typeface="+mj-lt"/>
              <a:buAutoNum type="arabicPeriod"/>
              <a:defRPr sz="800" b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Footnote</a:t>
            </a:r>
          </a:p>
        </p:txBody>
      </p:sp>
    </p:spTree>
    <p:extLst>
      <p:ext uri="{BB962C8B-B14F-4D97-AF65-F5344CB8AC3E}">
        <p14:creationId xmlns:p14="http://schemas.microsoft.com/office/powerpoint/2010/main" val="302406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8">
            <a:extLst>
              <a:ext uri="{FF2B5EF4-FFF2-40B4-BE49-F238E27FC236}">
                <a16:creationId xmlns:a16="http://schemas.microsoft.com/office/drawing/2014/main" id="{5504DC06-7E01-43F2-9331-68057E588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883715"/>
            <a:ext cx="9295084" cy="3158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page title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23CF929F-FAC6-9673-20C4-11CAFECB98F5}"/>
              </a:ext>
            </a:extLst>
          </p:cNvPr>
          <p:cNvSpPr txBox="1">
            <a:spLocks/>
          </p:cNvSpPr>
          <p:nvPr userDrawn="1"/>
        </p:nvSpPr>
        <p:spPr>
          <a:xfrm>
            <a:off x="942513" y="7048626"/>
            <a:ext cx="4648312" cy="135648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tx2"/>
              </a:buClr>
              <a:buFont typeface="Wingdings" pitchFamily="2" charset="2"/>
              <a:buNone/>
              <a:defRPr sz="1600" b="0" i="0" kern="1200" baseline="0">
                <a:solidFill>
                  <a:schemeClr val="bg2"/>
                </a:solidFill>
                <a:latin typeface="Expressway Xb" panose="020B0904020200020204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Courier New" panose="02070309020205020404" pitchFamily="49" charset="0"/>
              <a:buNone/>
              <a:defRPr sz="150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bg2"/>
              </a:buClr>
              <a:buFont typeface="System Font Regular"/>
              <a:buNone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350" b="0" i="0" kern="1200">
                <a:solidFill>
                  <a:schemeClr val="tx1"/>
                </a:solidFill>
                <a:latin typeface="Expressway Bk" panose="020B0504020200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5657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sz="743" b="0" spc="41" baseline="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ADD CLIENT NAME OR PRESENTATION TITLE HERE IN SLIDE MASTER</a:t>
            </a:r>
            <a:endParaRPr lang="en-US" sz="743" b="0" i="0" kern="1200" spc="41" baseline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47BDB9-119A-F7BA-D601-62B82AD90CAF}"/>
              </a:ext>
            </a:extLst>
          </p:cNvPr>
          <p:cNvSpPr>
            <a:spLocks/>
          </p:cNvSpPr>
          <p:nvPr userDrawn="1"/>
        </p:nvSpPr>
        <p:spPr>
          <a:xfrm>
            <a:off x="359949" y="1020535"/>
            <a:ext cx="479189" cy="51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6">
              <a:solidFill>
                <a:schemeClr val="accent5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4436AD-B889-E98C-2174-9C35EB8338C4}"/>
              </a:ext>
            </a:extLst>
          </p:cNvPr>
          <p:cNvSpPr txBox="1"/>
          <p:nvPr userDrawn="1"/>
        </p:nvSpPr>
        <p:spPr>
          <a:xfrm>
            <a:off x="9479279" y="7059697"/>
            <a:ext cx="222218" cy="12695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r"/>
            <a:fld id="{36E5C7F0-83AB-412B-8A96-D7FD328A7BC5}" type="slidenum">
              <a:rPr lang="en-US" sz="825" baseline="0" smtClean="0">
                <a:solidFill>
                  <a:schemeClr val="accent3"/>
                </a:solidFill>
                <a:latin typeface="+mn-lt"/>
              </a:rPr>
              <a:pPr algn="r"/>
              <a:t>‹#›</a:t>
            </a:fld>
            <a:endParaRPr lang="en-US" sz="825" baseline="0" dirty="0">
              <a:solidFill>
                <a:schemeClr val="accent3"/>
              </a:solidFill>
              <a:latin typeface="+mn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A72252-DC3F-E2B4-3871-322D88209329}"/>
              </a:ext>
            </a:extLst>
          </p:cNvPr>
          <p:cNvPicPr>
            <a:picLocks noChangeAspect="1"/>
          </p:cNvPicPr>
          <p:nvPr userDrawn="1"/>
        </p:nvPicPr>
        <p:blipFill>
          <a:blip r:embed="rId27"/>
          <a:stretch>
            <a:fillRect/>
          </a:stretch>
        </p:blipFill>
        <p:spPr>
          <a:xfrm>
            <a:off x="344998" y="7068747"/>
            <a:ext cx="525286" cy="131359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913A49-C1C3-B256-84E8-E46CF7648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8481" y="1463040"/>
            <a:ext cx="9332093" cy="50139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95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6" r:id="rId1"/>
    <p:sldLayoutId id="2147484317" r:id="rId2"/>
    <p:sldLayoutId id="2147484334" r:id="rId3"/>
    <p:sldLayoutId id="2147484341" r:id="rId4"/>
    <p:sldLayoutId id="2147484338" r:id="rId5"/>
    <p:sldLayoutId id="2147484337" r:id="rId6"/>
    <p:sldLayoutId id="2147484318" r:id="rId7"/>
    <p:sldLayoutId id="2147484335" r:id="rId8"/>
    <p:sldLayoutId id="2147484308" r:id="rId9"/>
    <p:sldLayoutId id="2147484330" r:id="rId10"/>
    <p:sldLayoutId id="2147484340" r:id="rId11"/>
    <p:sldLayoutId id="2147483882" r:id="rId12"/>
    <p:sldLayoutId id="2147484315" r:id="rId13"/>
    <p:sldLayoutId id="2147484310" r:id="rId14"/>
    <p:sldLayoutId id="2147484322" r:id="rId15"/>
    <p:sldLayoutId id="2147484312" r:id="rId16"/>
    <p:sldLayoutId id="2147484321" r:id="rId17"/>
    <p:sldLayoutId id="2147484328" r:id="rId18"/>
    <p:sldLayoutId id="2147484327" r:id="rId19"/>
    <p:sldLayoutId id="2147484323" r:id="rId20"/>
    <p:sldLayoutId id="2147484324" r:id="rId21"/>
    <p:sldLayoutId id="2147484339" r:id="rId22"/>
    <p:sldLayoutId id="2147483903" r:id="rId23"/>
    <p:sldLayoutId id="2147484091" r:id="rId24"/>
    <p:sldLayoutId id="2147484342" r:id="rId25"/>
  </p:sldLayoutIdLst>
  <p:hf hdr="0" dt="0"/>
  <p:txStyles>
    <p:titleStyle>
      <a:lvl1pPr algn="l" defTabSz="499252" rtl="0" eaLnBrk="1" latinLnBrk="0" hangingPunct="1">
        <a:lnSpc>
          <a:spcPct val="100000"/>
        </a:lnSpc>
        <a:spcBef>
          <a:spcPct val="0"/>
        </a:spcBef>
        <a:buNone/>
        <a:defRPr sz="1980" b="0" i="0" kern="1200" baseline="0">
          <a:solidFill>
            <a:schemeClr val="accent1"/>
          </a:solidFill>
          <a:latin typeface="Geller Text Light" panose="00000400000000000000" pitchFamily="2" charset="0"/>
          <a:ea typeface="+mj-ea"/>
          <a:cs typeface="Arial" panose="020B0604020202020204" pitchFamily="34" charset="0"/>
        </a:defRPr>
      </a:lvl1pPr>
    </p:titleStyle>
    <p:bodyStyle>
      <a:lvl1pPr marL="0" indent="0" algn="l" defTabSz="499252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Font typeface="Arial" panose="020B0604020202020204" pitchFamily="34" charset="0"/>
        <a:buNone/>
        <a:defRPr sz="1200" b="0" i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274320" indent="-274320" algn="just" defTabSz="499252" rtl="0" eaLnBrk="1" latinLnBrk="0" hangingPunct="1">
        <a:lnSpc>
          <a:spcPct val="100000"/>
        </a:lnSpc>
        <a:spcBef>
          <a:spcPts val="874"/>
        </a:spcBef>
        <a:buClrTx/>
        <a:buSzPct val="125000"/>
        <a:buFont typeface="Geller Text SemiBold" panose="00000700000000000000" pitchFamily="2" charset="0"/>
        <a:buChar char="›"/>
        <a:defRPr sz="1200" b="0" i="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2pPr>
      <a:lvl3pPr marL="548640" indent="-274320" algn="just" defTabSz="499252" rtl="0" eaLnBrk="1" latinLnBrk="0" hangingPunct="1">
        <a:lnSpc>
          <a:spcPct val="100000"/>
        </a:lnSpc>
        <a:spcBef>
          <a:spcPts val="436"/>
        </a:spcBef>
        <a:buClrTx/>
        <a:buFont typeface="Arial" panose="020B0604020202020204" pitchFamily="34" charset="0"/>
        <a:buChar char="•"/>
        <a:defRPr sz="1200" b="0" i="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3pPr>
      <a:lvl4pPr marL="822960" indent="-274320" algn="just" defTabSz="499252" rtl="0" eaLnBrk="1" latinLnBrk="0" hangingPunct="1">
        <a:lnSpc>
          <a:spcPct val="100000"/>
        </a:lnSpc>
        <a:spcBef>
          <a:spcPts val="436"/>
        </a:spcBef>
        <a:buClrTx/>
        <a:buFont typeface="Geller Text Light" panose="00000400000000000000" pitchFamily="2" charset="0"/>
        <a:buChar char="–"/>
        <a:defRPr sz="1200" b="0" i="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4pPr>
      <a:lvl5pPr marL="1097280" indent="-274320" algn="just" defTabSz="499252" rtl="0" eaLnBrk="1" latinLnBrk="0" hangingPunct="1">
        <a:lnSpc>
          <a:spcPct val="100000"/>
        </a:lnSpc>
        <a:spcBef>
          <a:spcPts val="436"/>
        </a:spcBef>
        <a:buClrTx/>
        <a:buFont typeface="Geller Text SemiBold" panose="00000700000000000000" pitchFamily="2" charset="0"/>
        <a:buChar char="›"/>
        <a:defRPr sz="1200" b="0" i="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5pPr>
      <a:lvl6pPr marL="1372943" indent="-124813" algn="l" defTabSz="499252" rtl="0" eaLnBrk="1" latinLnBrk="0" hangingPunct="1">
        <a:lnSpc>
          <a:spcPct val="90000"/>
        </a:lnSpc>
        <a:spcBef>
          <a:spcPts val="273"/>
        </a:spcBef>
        <a:buFont typeface="Arial" panose="020B0604020202020204" pitchFamily="34" charset="0"/>
        <a:buChar char="•"/>
        <a:defRPr sz="983" kern="1200">
          <a:solidFill>
            <a:schemeClr val="tx1"/>
          </a:solidFill>
          <a:latin typeface="+mn-lt"/>
          <a:ea typeface="+mn-ea"/>
          <a:cs typeface="+mn-cs"/>
        </a:defRPr>
      </a:lvl6pPr>
      <a:lvl7pPr marL="1622569" indent="-124813" algn="l" defTabSz="499252" rtl="0" eaLnBrk="1" latinLnBrk="0" hangingPunct="1">
        <a:lnSpc>
          <a:spcPct val="90000"/>
        </a:lnSpc>
        <a:spcBef>
          <a:spcPts val="273"/>
        </a:spcBef>
        <a:buFont typeface="Arial" panose="020B0604020202020204" pitchFamily="34" charset="0"/>
        <a:buChar char="•"/>
        <a:defRPr sz="983" kern="1200">
          <a:solidFill>
            <a:schemeClr val="tx1"/>
          </a:solidFill>
          <a:latin typeface="+mn-lt"/>
          <a:ea typeface="+mn-ea"/>
          <a:cs typeface="+mn-cs"/>
        </a:defRPr>
      </a:lvl7pPr>
      <a:lvl8pPr marL="1872194" indent="-124813" algn="l" defTabSz="499252" rtl="0" eaLnBrk="1" latinLnBrk="0" hangingPunct="1">
        <a:lnSpc>
          <a:spcPct val="90000"/>
        </a:lnSpc>
        <a:spcBef>
          <a:spcPts val="273"/>
        </a:spcBef>
        <a:buFont typeface="Arial" panose="020B0604020202020204" pitchFamily="34" charset="0"/>
        <a:buChar char="•"/>
        <a:defRPr sz="983" kern="1200">
          <a:solidFill>
            <a:schemeClr val="tx1"/>
          </a:solidFill>
          <a:latin typeface="+mn-lt"/>
          <a:ea typeface="+mn-ea"/>
          <a:cs typeface="+mn-cs"/>
        </a:defRPr>
      </a:lvl8pPr>
      <a:lvl9pPr marL="2121821" indent="-124813" algn="l" defTabSz="499252" rtl="0" eaLnBrk="1" latinLnBrk="0" hangingPunct="1">
        <a:lnSpc>
          <a:spcPct val="90000"/>
        </a:lnSpc>
        <a:spcBef>
          <a:spcPts val="273"/>
        </a:spcBef>
        <a:buFont typeface="Arial" panose="020B0604020202020204" pitchFamily="34" charset="0"/>
        <a:buChar char="•"/>
        <a:defRPr sz="9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99252" rtl="0" eaLnBrk="1" latinLnBrk="0" hangingPunct="1">
        <a:defRPr sz="983" kern="1200">
          <a:solidFill>
            <a:schemeClr val="tx1"/>
          </a:solidFill>
          <a:latin typeface="+mn-lt"/>
          <a:ea typeface="+mn-ea"/>
          <a:cs typeface="+mn-cs"/>
        </a:defRPr>
      </a:lvl1pPr>
      <a:lvl2pPr marL="249625" algn="l" defTabSz="499252" rtl="0" eaLnBrk="1" latinLnBrk="0" hangingPunct="1">
        <a:defRPr sz="983" kern="1200">
          <a:solidFill>
            <a:schemeClr val="tx1"/>
          </a:solidFill>
          <a:latin typeface="+mn-lt"/>
          <a:ea typeface="+mn-ea"/>
          <a:cs typeface="+mn-cs"/>
        </a:defRPr>
      </a:lvl2pPr>
      <a:lvl3pPr marL="499252" algn="l" defTabSz="499252" rtl="0" eaLnBrk="1" latinLnBrk="0" hangingPunct="1">
        <a:defRPr sz="983" kern="1200">
          <a:solidFill>
            <a:schemeClr val="tx1"/>
          </a:solidFill>
          <a:latin typeface="+mn-lt"/>
          <a:ea typeface="+mn-ea"/>
          <a:cs typeface="+mn-cs"/>
        </a:defRPr>
      </a:lvl3pPr>
      <a:lvl4pPr marL="748878" algn="l" defTabSz="499252" rtl="0" eaLnBrk="1" latinLnBrk="0" hangingPunct="1">
        <a:defRPr sz="983" kern="1200">
          <a:solidFill>
            <a:schemeClr val="tx1"/>
          </a:solidFill>
          <a:latin typeface="+mn-lt"/>
          <a:ea typeface="+mn-ea"/>
          <a:cs typeface="+mn-cs"/>
        </a:defRPr>
      </a:lvl4pPr>
      <a:lvl5pPr marL="998504" algn="l" defTabSz="499252" rtl="0" eaLnBrk="1" latinLnBrk="0" hangingPunct="1">
        <a:defRPr sz="983" kern="1200">
          <a:solidFill>
            <a:schemeClr val="tx1"/>
          </a:solidFill>
          <a:latin typeface="+mn-lt"/>
          <a:ea typeface="+mn-ea"/>
          <a:cs typeface="+mn-cs"/>
        </a:defRPr>
      </a:lvl5pPr>
      <a:lvl6pPr marL="1248130" algn="l" defTabSz="499252" rtl="0" eaLnBrk="1" latinLnBrk="0" hangingPunct="1">
        <a:defRPr sz="983" kern="1200">
          <a:solidFill>
            <a:schemeClr val="tx1"/>
          </a:solidFill>
          <a:latin typeface="+mn-lt"/>
          <a:ea typeface="+mn-ea"/>
          <a:cs typeface="+mn-cs"/>
        </a:defRPr>
      </a:lvl6pPr>
      <a:lvl7pPr marL="1497755" algn="l" defTabSz="499252" rtl="0" eaLnBrk="1" latinLnBrk="0" hangingPunct="1">
        <a:defRPr sz="983" kern="1200">
          <a:solidFill>
            <a:schemeClr val="tx1"/>
          </a:solidFill>
          <a:latin typeface="+mn-lt"/>
          <a:ea typeface="+mn-ea"/>
          <a:cs typeface="+mn-cs"/>
        </a:defRPr>
      </a:lvl7pPr>
      <a:lvl8pPr marL="1747382" algn="l" defTabSz="499252" rtl="0" eaLnBrk="1" latinLnBrk="0" hangingPunct="1">
        <a:defRPr sz="983" kern="1200">
          <a:solidFill>
            <a:schemeClr val="tx1"/>
          </a:solidFill>
          <a:latin typeface="+mn-lt"/>
          <a:ea typeface="+mn-ea"/>
          <a:cs typeface="+mn-cs"/>
        </a:defRPr>
      </a:lvl8pPr>
      <a:lvl9pPr marL="1997008" algn="l" defTabSz="499252" rtl="0" eaLnBrk="1" latinLnBrk="0" hangingPunct="1">
        <a:defRPr sz="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720" userDrawn="1">
          <p15:clr>
            <a:srgbClr val="F26B43"/>
          </p15:clr>
        </p15:guide>
        <p15:guide id="8" pos="218" userDrawn="1">
          <p15:clr>
            <a:srgbClr val="F26B43"/>
          </p15:clr>
        </p15:guide>
        <p15:guide id="13" orient="horz" pos="912" userDrawn="1">
          <p15:clr>
            <a:srgbClr val="F26B43"/>
          </p15:clr>
        </p15:guide>
        <p15:guide id="14" orient="horz" pos="4080" userDrawn="1">
          <p15:clr>
            <a:srgbClr val="F26B43"/>
          </p15:clr>
        </p15:guide>
        <p15:guide id="15" pos="8131" userDrawn="1">
          <p15:clr>
            <a:srgbClr val="F26B43"/>
          </p15:clr>
        </p15:guide>
        <p15:guide id="16" pos="6098" userDrawn="1">
          <p15:clr>
            <a:srgbClr val="F26B43"/>
          </p15:clr>
        </p15:guide>
        <p15:guide id="18" orient="horz" pos="4344" userDrawn="1">
          <p15:clr>
            <a:srgbClr val="F26B43"/>
          </p15:clr>
        </p15:guide>
        <p15:guide id="19" orient="horz" pos="451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7ACD06-0028-6832-6013-3CB6BA6738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800" dirty="0"/>
              <a:t>P2.3 | MAT 120 | Cotnoir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800" dirty="0"/>
              <a:t>April 2026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C5231A-26BD-D60D-6147-F421319988C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4000" dirty="0"/>
              <a:t>Meketa Logo Video Bumper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Pre-Production Brief</a:t>
            </a:r>
          </a:p>
        </p:txBody>
      </p: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7C63104A-D098-4009-826C-8D332BA1997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53778" t="102" r="2392" b="-102"/>
          <a:stretch>
            <a:fillRect/>
          </a:stretch>
        </p:blipFill>
        <p:spPr>
          <a:xfrm>
            <a:off x="4009082" y="0"/>
            <a:ext cx="6064020" cy="7780321"/>
          </a:xfrm>
          <a:custGeom>
            <a:avLst/>
            <a:gdLst>
              <a:gd name="csX0" fmla="*/ 0 w 6907785"/>
              <a:gd name="csY0" fmla="*/ 0 h 6850061"/>
              <a:gd name="csX1" fmla="*/ 6907785 w 6907785"/>
              <a:gd name="csY1" fmla="*/ 0 h 6850061"/>
              <a:gd name="csX2" fmla="*/ 6907785 w 6907785"/>
              <a:gd name="csY2" fmla="*/ 6850061 h 6850061"/>
              <a:gd name="csX3" fmla="*/ 2190932 w 6907785"/>
              <a:gd name="csY3" fmla="*/ 6850061 h 6850061"/>
              <a:gd name="csX0" fmla="*/ 0 w 6907785"/>
              <a:gd name="csY0" fmla="*/ 14142 h 6864203"/>
              <a:gd name="csX1" fmla="*/ 5337984 w 6907785"/>
              <a:gd name="csY1" fmla="*/ 0 h 6864203"/>
              <a:gd name="csX2" fmla="*/ 6907785 w 6907785"/>
              <a:gd name="csY2" fmla="*/ 6864203 h 6864203"/>
              <a:gd name="csX3" fmla="*/ 2190932 w 6907785"/>
              <a:gd name="csY3" fmla="*/ 6864203 h 6864203"/>
              <a:gd name="csX4" fmla="*/ 0 w 6907785"/>
              <a:gd name="csY4" fmla="*/ 14142 h 6864203"/>
              <a:gd name="csX0" fmla="*/ 0 w 5352126"/>
              <a:gd name="csY0" fmla="*/ 14142 h 6864203"/>
              <a:gd name="csX1" fmla="*/ 5337984 w 5352126"/>
              <a:gd name="csY1" fmla="*/ 0 h 6864203"/>
              <a:gd name="csX2" fmla="*/ 5352126 w 5352126"/>
              <a:gd name="csY2" fmla="*/ 6850061 h 6864203"/>
              <a:gd name="csX3" fmla="*/ 2190932 w 5352126"/>
              <a:gd name="csY3" fmla="*/ 6864203 h 6864203"/>
              <a:gd name="csX4" fmla="*/ 0 w 5352126"/>
              <a:gd name="csY4" fmla="*/ 14142 h 6864203"/>
              <a:gd name="csX0" fmla="*/ 0 w 5352126"/>
              <a:gd name="csY0" fmla="*/ 0 h 6850061"/>
              <a:gd name="csX1" fmla="*/ 5345662 w 5352126"/>
              <a:gd name="csY1" fmla="*/ 1212 h 6850061"/>
              <a:gd name="csX2" fmla="*/ 5352126 w 5352126"/>
              <a:gd name="csY2" fmla="*/ 6835919 h 6850061"/>
              <a:gd name="csX3" fmla="*/ 2190932 w 5352126"/>
              <a:gd name="csY3" fmla="*/ 6850061 h 6850061"/>
              <a:gd name="csX4" fmla="*/ 0 w 5352126"/>
              <a:gd name="csY4" fmla="*/ 0 h 6850061"/>
              <a:gd name="csX0" fmla="*/ 0 w 5346170"/>
              <a:gd name="csY0" fmla="*/ 0 h 6850061"/>
              <a:gd name="csX1" fmla="*/ 5345662 w 5346170"/>
              <a:gd name="csY1" fmla="*/ 1212 h 6850061"/>
              <a:gd name="csX2" fmla="*/ 5344449 w 5346170"/>
              <a:gd name="csY2" fmla="*/ 6843597 h 6850061"/>
              <a:gd name="csX3" fmla="*/ 2190932 w 5346170"/>
              <a:gd name="csY3" fmla="*/ 6850061 h 6850061"/>
              <a:gd name="csX4" fmla="*/ 0 w 5346170"/>
              <a:gd name="csY4" fmla="*/ 0 h 6850061"/>
              <a:gd name="csX0" fmla="*/ 0 w 5346170"/>
              <a:gd name="csY0" fmla="*/ 0 h 6866629"/>
              <a:gd name="csX1" fmla="*/ 5345662 w 5346170"/>
              <a:gd name="csY1" fmla="*/ 1212 h 6866629"/>
              <a:gd name="csX2" fmla="*/ 5344449 w 5346170"/>
              <a:gd name="csY2" fmla="*/ 6866629 h 6866629"/>
              <a:gd name="csX3" fmla="*/ 2190932 w 5346170"/>
              <a:gd name="csY3" fmla="*/ 6850061 h 6866629"/>
              <a:gd name="csX4" fmla="*/ 0 w 5346170"/>
              <a:gd name="csY4" fmla="*/ 0 h 6866629"/>
              <a:gd name="csX0" fmla="*/ 0 w 5345900"/>
              <a:gd name="csY0" fmla="*/ 0 h 6858951"/>
              <a:gd name="csX1" fmla="*/ 5345662 w 5345900"/>
              <a:gd name="csY1" fmla="*/ 1212 h 6858951"/>
              <a:gd name="csX2" fmla="*/ 5336772 w 5345900"/>
              <a:gd name="csY2" fmla="*/ 6858951 h 6858951"/>
              <a:gd name="csX3" fmla="*/ 2190932 w 5345900"/>
              <a:gd name="csY3" fmla="*/ 6850061 h 6858951"/>
              <a:gd name="csX4" fmla="*/ 0 w 5345900"/>
              <a:gd name="csY4" fmla="*/ 0 h 685895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345900" h="6858951">
                <a:moveTo>
                  <a:pt x="0" y="0"/>
                </a:moveTo>
                <a:lnTo>
                  <a:pt x="5345662" y="1212"/>
                </a:lnTo>
                <a:cubicBezTo>
                  <a:pt x="5347817" y="2279448"/>
                  <a:pt x="5334617" y="4580715"/>
                  <a:pt x="5336772" y="6858951"/>
                </a:cubicBezTo>
                <a:lnTo>
                  <a:pt x="2190932" y="6850061"/>
                </a:lnTo>
                <a:lnTo>
                  <a:pt x="0" y="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24244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CE98631-9BBE-7E86-A5E1-698FFAB01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Meketa Logo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14476C-7E48-1C53-CD86-95403F4C53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1880634"/>
            <a:ext cx="9295084" cy="23244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B4A1959-4801-9482-F293-C8AA1B6E83D4}"/>
              </a:ext>
            </a:extLst>
          </p:cNvPr>
          <p:cNvSpPr txBox="1"/>
          <p:nvPr/>
        </p:nvSpPr>
        <p:spPr>
          <a:xfrm>
            <a:off x="365760" y="4469130"/>
            <a:ext cx="3685402" cy="2031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274320" indent="-274320" algn="l"/>
            <a:r>
              <a:rPr lang="en-US" sz="1320" b="1" dirty="0">
                <a:cs typeface="Arial"/>
              </a:rPr>
              <a:t>Typeface: </a:t>
            </a:r>
            <a:r>
              <a:rPr lang="en-US" sz="1320" dirty="0">
                <a:cs typeface="Arial"/>
              </a:rPr>
              <a:t>Expressway Extra Bold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50B872-971C-4F8F-B70B-5008E43AC0E8}"/>
              </a:ext>
            </a:extLst>
          </p:cNvPr>
          <p:cNvSpPr txBox="1"/>
          <p:nvPr/>
        </p:nvSpPr>
        <p:spPr>
          <a:xfrm>
            <a:off x="365760" y="4736065"/>
            <a:ext cx="3685402" cy="2031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274320" indent="-274320" algn="l"/>
            <a:r>
              <a:rPr lang="en-US" sz="1320" b="1" dirty="0">
                <a:cs typeface="Arial"/>
              </a:rPr>
              <a:t>Type Color</a:t>
            </a:r>
            <a:r>
              <a:rPr lang="en-US" sz="1320" dirty="0">
                <a:cs typeface="Arial"/>
              </a:rPr>
              <a:t>: Black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D86BA8-5A41-D632-F08E-21F4A25A9A95}"/>
              </a:ext>
            </a:extLst>
          </p:cNvPr>
          <p:cNvSpPr txBox="1"/>
          <p:nvPr/>
        </p:nvSpPr>
        <p:spPr>
          <a:xfrm>
            <a:off x="1327900" y="4984565"/>
            <a:ext cx="3685402" cy="60939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274320" indent="-274320" algn="l"/>
            <a:r>
              <a:rPr lang="en-US" sz="1320" dirty="0">
                <a:cs typeface="Arial"/>
              </a:rPr>
              <a:t>CMYK | 0.0.0.100 </a:t>
            </a:r>
          </a:p>
          <a:p>
            <a:pPr marL="274320" indent="-274320" algn="l"/>
            <a:r>
              <a:rPr lang="en-US" sz="1320" dirty="0">
                <a:cs typeface="Arial"/>
              </a:rPr>
              <a:t>RGB | 35.31.32</a:t>
            </a:r>
          </a:p>
          <a:p>
            <a:pPr marL="274320" indent="-274320"/>
            <a:r>
              <a:rPr lang="en-US" sz="1320" dirty="0">
                <a:cs typeface="Arial"/>
              </a:rPr>
              <a:t>Hex Code | #231f20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343CEC-5374-B6F3-54EB-BB197D876C5C}"/>
              </a:ext>
            </a:extLst>
          </p:cNvPr>
          <p:cNvSpPr txBox="1"/>
          <p:nvPr/>
        </p:nvSpPr>
        <p:spPr>
          <a:xfrm>
            <a:off x="4051162" y="4721818"/>
            <a:ext cx="3685402" cy="2031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274320" indent="-274320" algn="l"/>
            <a:r>
              <a:rPr lang="en-US" sz="1320" b="1" dirty="0">
                <a:cs typeface="Arial"/>
              </a:rPr>
              <a:t>Bar Color: </a:t>
            </a:r>
            <a:r>
              <a:rPr lang="en-US" sz="1320" dirty="0">
                <a:cs typeface="Arial"/>
              </a:rPr>
              <a:t>Brand Blue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2B855B-AC15-7C82-B7DF-9094116099AF}"/>
              </a:ext>
            </a:extLst>
          </p:cNvPr>
          <p:cNvSpPr txBox="1"/>
          <p:nvPr/>
        </p:nvSpPr>
        <p:spPr>
          <a:xfrm>
            <a:off x="5043103" y="4961705"/>
            <a:ext cx="3685402" cy="60939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274320" indent="-274320" algn="l"/>
            <a:r>
              <a:rPr lang="en-US" sz="1320" dirty="0">
                <a:cs typeface="Arial"/>
              </a:rPr>
              <a:t>CMYK | 95.63.22.5 </a:t>
            </a:r>
          </a:p>
          <a:p>
            <a:pPr marL="274320" indent="-274320" algn="l"/>
            <a:r>
              <a:rPr lang="en-US" sz="1320" dirty="0">
                <a:cs typeface="Arial"/>
              </a:rPr>
              <a:t>RGB | 1.94.143</a:t>
            </a:r>
          </a:p>
          <a:p>
            <a:pPr marL="274320" indent="-274320"/>
            <a:r>
              <a:rPr lang="en-US" sz="1320" dirty="0">
                <a:cs typeface="Arial"/>
              </a:rPr>
              <a:t>Hex Code | #015e8f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39644EB-C10C-17C7-A4D4-D9E642FE72CB}"/>
              </a:ext>
            </a:extLst>
          </p:cNvPr>
          <p:cNvSpPr/>
          <p:nvPr/>
        </p:nvSpPr>
        <p:spPr>
          <a:xfrm>
            <a:off x="365760" y="4984565"/>
            <a:ext cx="850762" cy="60939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45F057-BBA3-B84C-5FD6-84D128EE5DF1}"/>
              </a:ext>
            </a:extLst>
          </p:cNvPr>
          <p:cNvSpPr/>
          <p:nvPr/>
        </p:nvSpPr>
        <p:spPr>
          <a:xfrm>
            <a:off x="4051162" y="4954758"/>
            <a:ext cx="850762" cy="6093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43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06607-8913-52BB-550E-1233EEF12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30C569-AF91-1540-6D1A-1D7D0E7EB9D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07598"/>
      </p:ext>
    </p:extLst>
  </p:cSld>
  <p:clrMapOvr>
    <a:masterClrMapping/>
  </p:clrMapOvr>
</p:sld>
</file>

<file path=ppt/theme/theme1.xml><?xml version="1.0" encoding="utf-8"?>
<a:theme xmlns:a="http://schemas.openxmlformats.org/drawingml/2006/main" name="5_Meketa_1">
  <a:themeElements>
    <a:clrScheme name="Meketa Brand Colors">
      <a:dk1>
        <a:srgbClr val="3A3A3A"/>
      </a:dk1>
      <a:lt1>
        <a:sysClr val="window" lastClr="FFFFFF"/>
      </a:lt1>
      <a:dk2>
        <a:srgbClr val="002F47"/>
      </a:dk2>
      <a:lt2>
        <a:srgbClr val="E6E6E6"/>
      </a:lt2>
      <a:accent1>
        <a:srgbClr val="015E8F"/>
      </a:accent1>
      <a:accent2>
        <a:srgbClr val="00AEEF"/>
      </a:accent2>
      <a:accent3>
        <a:srgbClr val="B1B3B6"/>
      </a:accent3>
      <a:accent4>
        <a:srgbClr val="F79D08"/>
      </a:accent4>
      <a:accent5>
        <a:srgbClr val="DE6706"/>
      </a:accent5>
      <a:accent6>
        <a:srgbClr val="009290"/>
      </a:accent6>
      <a:hlink>
        <a:srgbClr val="015E8F"/>
      </a:hlink>
      <a:folHlink>
        <a:srgbClr val="0082B3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 anchor="t" anchorCtr="0">
        <a:spAutoFit/>
      </a:bodyPr>
      <a:lstStyle>
        <a:defPPr marL="274320" indent="-274320" algn="l">
          <a:defRPr sz="1320" dirty="0" smtClean="0">
            <a:cs typeface="Arial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EKETA NEW DESIGN Rebuild 8.5X11 template_Asset Allocation" id="{204F12FC-BF88-4108-88E4-EAE52A765EC5}" vid="{76A6DC07-C3C0-42FF-88C7-6363BCDB5B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bf0b87-88fe-457f-8f72-00ce67751b10">
      <Terms xmlns="http://schemas.microsoft.com/office/infopath/2007/PartnerControls"/>
    </lcf76f155ced4ddcb4097134ff3c332f>
    <TaxCatchAll xmlns="57405b07-815c-42a5-b299-e9694d8aaa62" xsi:nil="true"/>
    <SharedWithUsers xmlns="57405b07-815c-42a5-b299-e9694d8aaa62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DB5424B8C5CF4FA2F85ADD7FD0C3D2" ma:contentTypeVersion="14" ma:contentTypeDescription="Create a new document." ma:contentTypeScope="" ma:versionID="f26f152a032dc83a6ac142ab003f1ec2">
  <xsd:schema xmlns:xsd="http://www.w3.org/2001/XMLSchema" xmlns:xs="http://www.w3.org/2001/XMLSchema" xmlns:p="http://schemas.microsoft.com/office/2006/metadata/properties" xmlns:ns2="dabf0b87-88fe-457f-8f72-00ce67751b10" xmlns:ns3="57405b07-815c-42a5-b299-e9694d8aaa62" targetNamespace="http://schemas.microsoft.com/office/2006/metadata/properties" ma:root="true" ma:fieldsID="6f31ef2e6eb846b0188a52014296972c" ns2:_="" ns3:_="">
    <xsd:import namespace="dabf0b87-88fe-457f-8f72-00ce67751b10"/>
    <xsd:import namespace="57405b07-815c-42a5-b299-e9694d8aaa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bf0b87-88fe-457f-8f72-00ce67751b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9ca427ed-f265-4bf9-8f6a-8b8efef3ea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05b07-815c-42a5-b299-e9694d8aaa62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a7f9e6d-e40e-4e8e-9908-36fd0a43f0f6}" ma:internalName="TaxCatchAll" ma:showField="CatchAllData" ma:web="57405b07-815c-42a5-b299-e9694d8aaa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669630-B662-46DF-92C8-7BE17876C6F2}">
  <ds:schemaRefs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57405b07-815c-42a5-b299-e9694d8aaa62"/>
    <ds:schemaRef ds:uri="http://schemas.microsoft.com/office/infopath/2007/PartnerControls"/>
    <ds:schemaRef ds:uri="http://www.w3.org/XML/1998/namespace"/>
    <ds:schemaRef ds:uri="dabf0b87-88fe-457f-8f72-00ce67751b10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E54D468-C4B4-468B-BF2D-7228CC86E4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14999F-6A93-47FE-89BC-A6783F850D2C}">
  <ds:schemaRefs>
    <ds:schemaRef ds:uri="57405b07-815c-42a5-b299-e9694d8aaa62"/>
    <ds:schemaRef ds:uri="dabf0b87-88fe-457f-8f72-00ce67751b1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e56ab799-1ed6-4de2-ae39-6924344d6e1f}" enabled="0" method="" siteId="{e56ab799-1ed6-4de2-ae39-6924344d6e1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MEKETA NEW DESIGN Rebuild 8.5X11 template_Asset Allocation</Template>
  <TotalTime>227</TotalTime>
  <Words>52</Words>
  <Application>Microsoft Office PowerPoint</Application>
  <PresentationFormat>Custom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Arial</vt:lpstr>
      <vt:lpstr>Arial Black</vt:lpstr>
      <vt:lpstr>Arial Narrow</vt:lpstr>
      <vt:lpstr>Expressway Bk</vt:lpstr>
      <vt:lpstr>Expressway Light</vt:lpstr>
      <vt:lpstr>Geller Text Light</vt:lpstr>
      <vt:lpstr>Geller Text SemiBold</vt:lpstr>
      <vt:lpstr>Times New Roman</vt:lpstr>
      <vt:lpstr>Wingdings</vt:lpstr>
      <vt:lpstr>5_Meketa_1</vt:lpstr>
      <vt:lpstr>PowerPoint Presentation</vt:lpstr>
      <vt:lpstr>Meketa Logo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Tedford</dc:creator>
  <cp:lastModifiedBy>Sarah Tedford</cp:lastModifiedBy>
  <cp:revision>8</cp:revision>
  <cp:lastPrinted>2021-03-30T15:19:23Z</cp:lastPrinted>
  <dcterms:created xsi:type="dcterms:W3CDTF">2026-02-27T16:48:40Z</dcterms:created>
  <dcterms:modified xsi:type="dcterms:W3CDTF">2026-04-02T23:12:10Z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0x010100B9DB5424B8C5CF4FA2F85ADD7FD0C3D2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