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9" r:id="rId6"/>
    <p:sldId id="274" r:id="rId7"/>
    <p:sldId id="275" r:id="rId8"/>
    <p:sldId id="261" r:id="rId9"/>
    <p:sldId id="276" r:id="rId10"/>
    <p:sldId id="277" r:id="rId11"/>
    <p:sldId id="278" r:id="rId12"/>
    <p:sldId id="279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B27"/>
    <a:srgbClr val="D2A25F"/>
    <a:srgbClr val="7A8574"/>
    <a:srgbClr val="D8CFCF"/>
    <a:srgbClr val="B98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5B369-242F-447F-B1E0-3A5756E8DF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508728-A9A9-42DF-B08D-2B0AEEEA0EDF}">
      <dgm:prSet/>
      <dgm:spPr/>
      <dgm:t>
        <a:bodyPr/>
        <a:lstStyle/>
        <a:p>
          <a:r>
            <a:rPr lang="en-US" b="1" i="0" baseline="0" dirty="0">
              <a:latin typeface="MBF Royal" pitchFamily="50" charset="0"/>
            </a:rPr>
            <a:t>Logo:</a:t>
          </a:r>
          <a:r>
            <a:rPr lang="en-US" b="0" i="0" baseline="0" dirty="0">
              <a:latin typeface="MBF Royal" pitchFamily="50" charset="0"/>
            </a:rPr>
            <a:t> MBF Royal Regular (uppercase)</a:t>
          </a:r>
          <a:endParaRPr lang="en-US" dirty="0">
            <a:latin typeface="MBF Royal" pitchFamily="50" charset="0"/>
          </a:endParaRPr>
        </a:p>
      </dgm:t>
    </dgm:pt>
    <dgm:pt modelId="{D5A87A6C-9265-472E-8164-BBB6F37076A3}" type="parTrans" cxnId="{5DD1D788-B82A-4C9F-A442-055D09E6029B}">
      <dgm:prSet/>
      <dgm:spPr/>
      <dgm:t>
        <a:bodyPr/>
        <a:lstStyle/>
        <a:p>
          <a:endParaRPr lang="en-US"/>
        </a:p>
      </dgm:t>
    </dgm:pt>
    <dgm:pt modelId="{EBCABA13-F2EA-48F5-B149-2440777044EA}" type="sibTrans" cxnId="{5DD1D788-B82A-4C9F-A442-055D09E6029B}">
      <dgm:prSet/>
      <dgm:spPr/>
      <dgm:t>
        <a:bodyPr/>
        <a:lstStyle/>
        <a:p>
          <a:endParaRPr lang="en-US"/>
        </a:p>
      </dgm:t>
    </dgm:pt>
    <dgm:pt modelId="{2A4E1A81-8C67-4070-BB58-487004D17E6E}">
      <dgm:prSet/>
      <dgm:spPr/>
      <dgm:t>
        <a:bodyPr/>
        <a:lstStyle/>
        <a:p>
          <a:r>
            <a:rPr lang="en-US" b="1" i="0" baseline="0" dirty="0">
              <a:latin typeface="Amasis MT Pro Medium" panose="02040604050005020304" pitchFamily="18" charset="0"/>
            </a:rPr>
            <a:t>H1:</a:t>
          </a:r>
          <a:r>
            <a:rPr lang="en-US" b="0" i="0" baseline="0" dirty="0">
              <a:latin typeface="Amasis MT Pro Medium" panose="02040604050005020304" pitchFamily="18" charset="0"/>
            </a:rPr>
            <a:t> OGG Regular (Warm Clay or Charred Pine, tracking +20–30)</a:t>
          </a:r>
          <a:endParaRPr lang="en-US" dirty="0">
            <a:latin typeface="Amasis MT Pro Medium" panose="02040604050005020304" pitchFamily="18" charset="0"/>
          </a:endParaRPr>
        </a:p>
      </dgm:t>
    </dgm:pt>
    <dgm:pt modelId="{ED636812-F822-4E78-86F2-F6948F06C569}" type="parTrans" cxnId="{BDACC10F-C391-498F-9324-84DDC4752B25}">
      <dgm:prSet/>
      <dgm:spPr/>
      <dgm:t>
        <a:bodyPr/>
        <a:lstStyle/>
        <a:p>
          <a:endParaRPr lang="en-US"/>
        </a:p>
      </dgm:t>
    </dgm:pt>
    <dgm:pt modelId="{BEE70FA1-6F11-4DBD-B23C-572FA678A95A}" type="sibTrans" cxnId="{BDACC10F-C391-498F-9324-84DDC4752B25}">
      <dgm:prSet/>
      <dgm:spPr/>
      <dgm:t>
        <a:bodyPr/>
        <a:lstStyle/>
        <a:p>
          <a:endParaRPr lang="en-US"/>
        </a:p>
      </dgm:t>
    </dgm:pt>
    <dgm:pt modelId="{1C174445-548A-4744-A58E-ED1878294017}">
      <dgm:prSet/>
      <dgm:spPr/>
      <dgm:t>
        <a:bodyPr/>
        <a:lstStyle/>
        <a:p>
          <a:r>
            <a:rPr lang="en-US" b="1" i="0" baseline="0" dirty="0"/>
            <a:t>H2 / H3:</a:t>
          </a:r>
          <a:r>
            <a:rPr lang="en-US" b="0" i="0" baseline="0" dirty="0"/>
            <a:t> </a:t>
          </a:r>
          <a:r>
            <a:rPr lang="en-US" b="0" i="0" baseline="0" dirty="0">
              <a:latin typeface="Poppins" panose="00000500000000000000" pitchFamily="2" charset="0"/>
              <a:cs typeface="Poppins" panose="00000500000000000000" pitchFamily="2" charset="0"/>
            </a:rPr>
            <a:t>Poppins Regular or Medium (Charred Pine or Sage Moss, sentence case)</a:t>
          </a:r>
          <a:endParaRPr lang="en-US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4C4FFCB-B403-4B38-9B0C-00BEF51B58DC}" type="parTrans" cxnId="{4F079228-501A-4FF7-A6F7-C49345527C32}">
      <dgm:prSet/>
      <dgm:spPr/>
      <dgm:t>
        <a:bodyPr/>
        <a:lstStyle/>
        <a:p>
          <a:endParaRPr lang="en-US"/>
        </a:p>
      </dgm:t>
    </dgm:pt>
    <dgm:pt modelId="{1973854F-2D63-440C-A28D-8CAAEB831ADC}" type="sibTrans" cxnId="{4F079228-501A-4FF7-A6F7-C49345527C32}">
      <dgm:prSet/>
      <dgm:spPr/>
      <dgm:t>
        <a:bodyPr/>
        <a:lstStyle/>
        <a:p>
          <a:endParaRPr lang="en-US"/>
        </a:p>
      </dgm:t>
    </dgm:pt>
    <dgm:pt modelId="{DD3F083D-11A5-46D1-A0CB-2DEB57C27014}">
      <dgm:prSet/>
      <dgm:spPr/>
      <dgm:t>
        <a:bodyPr/>
        <a:lstStyle/>
        <a:p>
          <a:r>
            <a:rPr lang="en-US" b="1" i="1" baseline="0" dirty="0"/>
            <a:t>Tagline:</a:t>
          </a:r>
          <a:r>
            <a:rPr lang="en-US" b="0" i="1" baseline="0" dirty="0"/>
            <a:t> OGG Italic (Honey Amber or Warm Clay)</a:t>
          </a:r>
          <a:endParaRPr lang="en-US" i="1" dirty="0"/>
        </a:p>
      </dgm:t>
    </dgm:pt>
    <dgm:pt modelId="{6B7632D9-1225-41FD-A74C-97BAF4B93918}" type="parTrans" cxnId="{A2982EE1-6AF4-4129-A375-22776539FCC9}">
      <dgm:prSet/>
      <dgm:spPr/>
      <dgm:t>
        <a:bodyPr/>
        <a:lstStyle/>
        <a:p>
          <a:endParaRPr lang="en-US"/>
        </a:p>
      </dgm:t>
    </dgm:pt>
    <dgm:pt modelId="{78746233-507B-4A98-932F-607B4ED32315}" type="sibTrans" cxnId="{A2982EE1-6AF4-4129-A375-22776539FCC9}">
      <dgm:prSet/>
      <dgm:spPr/>
      <dgm:t>
        <a:bodyPr/>
        <a:lstStyle/>
        <a:p>
          <a:endParaRPr lang="en-US"/>
        </a:p>
      </dgm:t>
    </dgm:pt>
    <dgm:pt modelId="{B6FE7C82-B0CE-427B-9729-21778FEA6DEB}" type="pres">
      <dgm:prSet presAssocID="{DFE5B369-242F-447F-B1E0-3A5756E8DF3D}" presName="vert0" presStyleCnt="0">
        <dgm:presLayoutVars>
          <dgm:dir/>
          <dgm:animOne val="branch"/>
          <dgm:animLvl val="lvl"/>
        </dgm:presLayoutVars>
      </dgm:prSet>
      <dgm:spPr/>
    </dgm:pt>
    <dgm:pt modelId="{68300B71-66D5-428C-A334-82EA3D89836B}" type="pres">
      <dgm:prSet presAssocID="{FD508728-A9A9-42DF-B08D-2B0AEEEA0EDF}" presName="thickLine" presStyleLbl="alignNode1" presStyleIdx="0" presStyleCnt="4"/>
      <dgm:spPr/>
    </dgm:pt>
    <dgm:pt modelId="{D8AF6883-BE5D-499B-B319-E09C8E491DBE}" type="pres">
      <dgm:prSet presAssocID="{FD508728-A9A9-42DF-B08D-2B0AEEEA0EDF}" presName="horz1" presStyleCnt="0"/>
      <dgm:spPr/>
    </dgm:pt>
    <dgm:pt modelId="{BDBF6A78-8CB6-41E4-86C0-417A69774F3E}" type="pres">
      <dgm:prSet presAssocID="{FD508728-A9A9-42DF-B08D-2B0AEEEA0EDF}" presName="tx1" presStyleLbl="revTx" presStyleIdx="0" presStyleCnt="4"/>
      <dgm:spPr/>
    </dgm:pt>
    <dgm:pt modelId="{73BB3907-B74A-4CA4-9CA9-2846BC4BF923}" type="pres">
      <dgm:prSet presAssocID="{FD508728-A9A9-42DF-B08D-2B0AEEEA0EDF}" presName="vert1" presStyleCnt="0"/>
      <dgm:spPr/>
    </dgm:pt>
    <dgm:pt modelId="{FE18C121-C60E-4669-B844-2FCCBCE2375C}" type="pres">
      <dgm:prSet presAssocID="{2A4E1A81-8C67-4070-BB58-487004D17E6E}" presName="thickLine" presStyleLbl="alignNode1" presStyleIdx="1" presStyleCnt="4"/>
      <dgm:spPr/>
    </dgm:pt>
    <dgm:pt modelId="{D892AD5A-62C3-4482-AE51-A660A0B1BC32}" type="pres">
      <dgm:prSet presAssocID="{2A4E1A81-8C67-4070-BB58-487004D17E6E}" presName="horz1" presStyleCnt="0"/>
      <dgm:spPr/>
    </dgm:pt>
    <dgm:pt modelId="{95ADF91A-D484-4538-A43E-A9ECF241C528}" type="pres">
      <dgm:prSet presAssocID="{2A4E1A81-8C67-4070-BB58-487004D17E6E}" presName="tx1" presStyleLbl="revTx" presStyleIdx="1" presStyleCnt="4"/>
      <dgm:spPr/>
    </dgm:pt>
    <dgm:pt modelId="{7E472586-4119-4CD0-A487-CA860DEBD4D2}" type="pres">
      <dgm:prSet presAssocID="{2A4E1A81-8C67-4070-BB58-487004D17E6E}" presName="vert1" presStyleCnt="0"/>
      <dgm:spPr/>
    </dgm:pt>
    <dgm:pt modelId="{68D5C18D-346B-4535-A4B1-D0DF50EB9977}" type="pres">
      <dgm:prSet presAssocID="{1C174445-548A-4744-A58E-ED1878294017}" presName="thickLine" presStyleLbl="alignNode1" presStyleIdx="2" presStyleCnt="4"/>
      <dgm:spPr/>
    </dgm:pt>
    <dgm:pt modelId="{1229B1BF-7580-41E6-A766-571B2A982A07}" type="pres">
      <dgm:prSet presAssocID="{1C174445-548A-4744-A58E-ED1878294017}" presName="horz1" presStyleCnt="0"/>
      <dgm:spPr/>
    </dgm:pt>
    <dgm:pt modelId="{DF3924A5-0F46-4D64-8811-2DF11482047F}" type="pres">
      <dgm:prSet presAssocID="{1C174445-548A-4744-A58E-ED1878294017}" presName="tx1" presStyleLbl="revTx" presStyleIdx="2" presStyleCnt="4"/>
      <dgm:spPr/>
    </dgm:pt>
    <dgm:pt modelId="{FDE4D38D-F54F-40A3-874C-02C6E21385EA}" type="pres">
      <dgm:prSet presAssocID="{1C174445-548A-4744-A58E-ED1878294017}" presName="vert1" presStyleCnt="0"/>
      <dgm:spPr/>
    </dgm:pt>
    <dgm:pt modelId="{9837D68F-A653-451A-9FEF-100725235844}" type="pres">
      <dgm:prSet presAssocID="{DD3F083D-11A5-46D1-A0CB-2DEB57C27014}" presName="thickLine" presStyleLbl="alignNode1" presStyleIdx="3" presStyleCnt="4"/>
      <dgm:spPr/>
    </dgm:pt>
    <dgm:pt modelId="{0EE04C9A-9341-46A8-8905-9B24713E2C3F}" type="pres">
      <dgm:prSet presAssocID="{DD3F083D-11A5-46D1-A0CB-2DEB57C27014}" presName="horz1" presStyleCnt="0"/>
      <dgm:spPr/>
    </dgm:pt>
    <dgm:pt modelId="{8EE827BC-CACD-4652-8681-217BE50BBE3D}" type="pres">
      <dgm:prSet presAssocID="{DD3F083D-11A5-46D1-A0CB-2DEB57C27014}" presName="tx1" presStyleLbl="revTx" presStyleIdx="3" presStyleCnt="4"/>
      <dgm:spPr/>
    </dgm:pt>
    <dgm:pt modelId="{6EB370E2-B949-490B-85A1-086CDE1DB27B}" type="pres">
      <dgm:prSet presAssocID="{DD3F083D-11A5-46D1-A0CB-2DEB57C27014}" presName="vert1" presStyleCnt="0"/>
      <dgm:spPr/>
    </dgm:pt>
  </dgm:ptLst>
  <dgm:cxnLst>
    <dgm:cxn modelId="{5CD84002-E7F3-4929-B764-48B2C0046A60}" type="presOf" srcId="{2A4E1A81-8C67-4070-BB58-487004D17E6E}" destId="{95ADF91A-D484-4538-A43E-A9ECF241C528}" srcOrd="0" destOrd="0" presId="urn:microsoft.com/office/officeart/2008/layout/LinedList"/>
    <dgm:cxn modelId="{BDACC10F-C391-498F-9324-84DDC4752B25}" srcId="{DFE5B369-242F-447F-B1E0-3A5756E8DF3D}" destId="{2A4E1A81-8C67-4070-BB58-487004D17E6E}" srcOrd="1" destOrd="0" parTransId="{ED636812-F822-4E78-86F2-F6948F06C569}" sibTransId="{BEE70FA1-6F11-4DBD-B23C-572FA678A95A}"/>
    <dgm:cxn modelId="{4F079228-501A-4FF7-A6F7-C49345527C32}" srcId="{DFE5B369-242F-447F-B1E0-3A5756E8DF3D}" destId="{1C174445-548A-4744-A58E-ED1878294017}" srcOrd="2" destOrd="0" parTransId="{D4C4FFCB-B403-4B38-9B0C-00BEF51B58DC}" sibTransId="{1973854F-2D63-440C-A28D-8CAAEB831ADC}"/>
    <dgm:cxn modelId="{C861613D-BAA6-4A8C-9BA8-7B66265945A6}" type="presOf" srcId="{DFE5B369-242F-447F-B1E0-3A5756E8DF3D}" destId="{B6FE7C82-B0CE-427B-9729-21778FEA6DEB}" srcOrd="0" destOrd="0" presId="urn:microsoft.com/office/officeart/2008/layout/LinedList"/>
    <dgm:cxn modelId="{5DD1D788-B82A-4C9F-A442-055D09E6029B}" srcId="{DFE5B369-242F-447F-B1E0-3A5756E8DF3D}" destId="{FD508728-A9A9-42DF-B08D-2B0AEEEA0EDF}" srcOrd="0" destOrd="0" parTransId="{D5A87A6C-9265-472E-8164-BBB6F37076A3}" sibTransId="{EBCABA13-F2EA-48F5-B149-2440777044EA}"/>
    <dgm:cxn modelId="{D1A734C2-C1FE-4E6D-8DC0-B54B9A234BB1}" type="presOf" srcId="{1C174445-548A-4744-A58E-ED1878294017}" destId="{DF3924A5-0F46-4D64-8811-2DF11482047F}" srcOrd="0" destOrd="0" presId="urn:microsoft.com/office/officeart/2008/layout/LinedList"/>
    <dgm:cxn modelId="{0BB2E0D0-F3C4-43E1-B72E-B16DDEA6C9C7}" type="presOf" srcId="{FD508728-A9A9-42DF-B08D-2B0AEEEA0EDF}" destId="{BDBF6A78-8CB6-41E4-86C0-417A69774F3E}" srcOrd="0" destOrd="0" presId="urn:microsoft.com/office/officeart/2008/layout/LinedList"/>
    <dgm:cxn modelId="{A2982EE1-6AF4-4129-A375-22776539FCC9}" srcId="{DFE5B369-242F-447F-B1E0-3A5756E8DF3D}" destId="{DD3F083D-11A5-46D1-A0CB-2DEB57C27014}" srcOrd="3" destOrd="0" parTransId="{6B7632D9-1225-41FD-A74C-97BAF4B93918}" sibTransId="{78746233-507B-4A98-932F-607B4ED32315}"/>
    <dgm:cxn modelId="{77A012EE-FC0A-41FA-80F1-35EF6E76F453}" type="presOf" srcId="{DD3F083D-11A5-46D1-A0CB-2DEB57C27014}" destId="{8EE827BC-CACD-4652-8681-217BE50BBE3D}" srcOrd="0" destOrd="0" presId="urn:microsoft.com/office/officeart/2008/layout/LinedList"/>
    <dgm:cxn modelId="{24DDA360-2737-4D76-8AA9-1ECA59FBB34F}" type="presParOf" srcId="{B6FE7C82-B0CE-427B-9729-21778FEA6DEB}" destId="{68300B71-66D5-428C-A334-82EA3D89836B}" srcOrd="0" destOrd="0" presId="urn:microsoft.com/office/officeart/2008/layout/LinedList"/>
    <dgm:cxn modelId="{899AB2AE-9739-4592-B6AE-2C57FCA1EB0B}" type="presParOf" srcId="{B6FE7C82-B0CE-427B-9729-21778FEA6DEB}" destId="{D8AF6883-BE5D-499B-B319-E09C8E491DBE}" srcOrd="1" destOrd="0" presId="urn:microsoft.com/office/officeart/2008/layout/LinedList"/>
    <dgm:cxn modelId="{B6C65A59-2147-418B-B266-0C30DC1540C9}" type="presParOf" srcId="{D8AF6883-BE5D-499B-B319-E09C8E491DBE}" destId="{BDBF6A78-8CB6-41E4-86C0-417A69774F3E}" srcOrd="0" destOrd="0" presId="urn:microsoft.com/office/officeart/2008/layout/LinedList"/>
    <dgm:cxn modelId="{9B8B8ABD-50B6-4257-8222-F59952A87ABF}" type="presParOf" srcId="{D8AF6883-BE5D-499B-B319-E09C8E491DBE}" destId="{73BB3907-B74A-4CA4-9CA9-2846BC4BF923}" srcOrd="1" destOrd="0" presId="urn:microsoft.com/office/officeart/2008/layout/LinedList"/>
    <dgm:cxn modelId="{DB97FEB2-28E3-43C7-B994-F610C2A02F21}" type="presParOf" srcId="{B6FE7C82-B0CE-427B-9729-21778FEA6DEB}" destId="{FE18C121-C60E-4669-B844-2FCCBCE2375C}" srcOrd="2" destOrd="0" presId="urn:microsoft.com/office/officeart/2008/layout/LinedList"/>
    <dgm:cxn modelId="{1B1AF5FA-2C7B-4CD0-BDFA-2108DFF75756}" type="presParOf" srcId="{B6FE7C82-B0CE-427B-9729-21778FEA6DEB}" destId="{D892AD5A-62C3-4482-AE51-A660A0B1BC32}" srcOrd="3" destOrd="0" presId="urn:microsoft.com/office/officeart/2008/layout/LinedList"/>
    <dgm:cxn modelId="{741D845B-340E-4442-986E-ADB8095ED09F}" type="presParOf" srcId="{D892AD5A-62C3-4482-AE51-A660A0B1BC32}" destId="{95ADF91A-D484-4538-A43E-A9ECF241C528}" srcOrd="0" destOrd="0" presId="urn:microsoft.com/office/officeart/2008/layout/LinedList"/>
    <dgm:cxn modelId="{2C2A2731-F9A0-475C-80F2-D933E6003A41}" type="presParOf" srcId="{D892AD5A-62C3-4482-AE51-A660A0B1BC32}" destId="{7E472586-4119-4CD0-A487-CA860DEBD4D2}" srcOrd="1" destOrd="0" presId="urn:microsoft.com/office/officeart/2008/layout/LinedList"/>
    <dgm:cxn modelId="{8BCA7451-3927-48A5-9730-8A42544D6679}" type="presParOf" srcId="{B6FE7C82-B0CE-427B-9729-21778FEA6DEB}" destId="{68D5C18D-346B-4535-A4B1-D0DF50EB9977}" srcOrd="4" destOrd="0" presId="urn:microsoft.com/office/officeart/2008/layout/LinedList"/>
    <dgm:cxn modelId="{38B2E0DD-51D6-4845-8A04-1B408D7A307F}" type="presParOf" srcId="{B6FE7C82-B0CE-427B-9729-21778FEA6DEB}" destId="{1229B1BF-7580-41E6-A766-571B2A982A07}" srcOrd="5" destOrd="0" presId="urn:microsoft.com/office/officeart/2008/layout/LinedList"/>
    <dgm:cxn modelId="{69A835B3-648D-400D-9926-BA21EFC6D39A}" type="presParOf" srcId="{1229B1BF-7580-41E6-A766-571B2A982A07}" destId="{DF3924A5-0F46-4D64-8811-2DF11482047F}" srcOrd="0" destOrd="0" presId="urn:microsoft.com/office/officeart/2008/layout/LinedList"/>
    <dgm:cxn modelId="{87E1CE80-F8B2-4868-BE39-7724A265796E}" type="presParOf" srcId="{1229B1BF-7580-41E6-A766-571B2A982A07}" destId="{FDE4D38D-F54F-40A3-874C-02C6E21385EA}" srcOrd="1" destOrd="0" presId="urn:microsoft.com/office/officeart/2008/layout/LinedList"/>
    <dgm:cxn modelId="{8BBE1A6E-5D55-4B8C-AC20-25F947568AC5}" type="presParOf" srcId="{B6FE7C82-B0CE-427B-9729-21778FEA6DEB}" destId="{9837D68F-A653-451A-9FEF-100725235844}" srcOrd="6" destOrd="0" presId="urn:microsoft.com/office/officeart/2008/layout/LinedList"/>
    <dgm:cxn modelId="{B41355D9-E2AC-43D1-9F6A-CEBC35CD2815}" type="presParOf" srcId="{B6FE7C82-B0CE-427B-9729-21778FEA6DEB}" destId="{0EE04C9A-9341-46A8-8905-9B24713E2C3F}" srcOrd="7" destOrd="0" presId="urn:microsoft.com/office/officeart/2008/layout/LinedList"/>
    <dgm:cxn modelId="{A037E97A-4646-49F8-A4A9-A5F264BC8C0A}" type="presParOf" srcId="{0EE04C9A-9341-46A8-8905-9B24713E2C3F}" destId="{8EE827BC-CACD-4652-8681-217BE50BBE3D}" srcOrd="0" destOrd="0" presId="urn:microsoft.com/office/officeart/2008/layout/LinedList"/>
    <dgm:cxn modelId="{98011978-B21C-4332-A031-34CFB917227E}" type="presParOf" srcId="{0EE04C9A-9341-46A8-8905-9B24713E2C3F}" destId="{6EB370E2-B949-490B-85A1-086CDE1DB2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00B71-66D5-428C-A334-82EA3D89836B}">
      <dsp:nvSpPr>
        <dsp:cNvPr id="0" name=""/>
        <dsp:cNvSpPr/>
      </dsp:nvSpPr>
      <dsp:spPr>
        <a:xfrm>
          <a:off x="0" y="0"/>
          <a:ext cx="11386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F6A78-8CB6-41E4-86C0-417A69774F3E}">
      <dsp:nvSpPr>
        <dsp:cNvPr id="0" name=""/>
        <dsp:cNvSpPr/>
      </dsp:nvSpPr>
      <dsp:spPr>
        <a:xfrm>
          <a:off x="0" y="0"/>
          <a:ext cx="11386181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baseline="0" dirty="0">
              <a:latin typeface="MBF Royal" pitchFamily="50" charset="0"/>
            </a:rPr>
            <a:t>Logo:</a:t>
          </a:r>
          <a:r>
            <a:rPr lang="en-US" sz="2500" b="0" i="0" kern="1200" baseline="0" dirty="0">
              <a:latin typeface="MBF Royal" pitchFamily="50" charset="0"/>
            </a:rPr>
            <a:t> MBF Royal Regular (uppercase)</a:t>
          </a:r>
          <a:endParaRPr lang="en-US" sz="2500" kern="1200" dirty="0">
            <a:latin typeface="MBF Royal" pitchFamily="50" charset="0"/>
          </a:endParaRPr>
        </a:p>
      </dsp:txBody>
      <dsp:txXfrm>
        <a:off x="0" y="0"/>
        <a:ext cx="11386181" cy="1088136"/>
      </dsp:txXfrm>
    </dsp:sp>
    <dsp:sp modelId="{FE18C121-C60E-4669-B844-2FCCBCE2375C}">
      <dsp:nvSpPr>
        <dsp:cNvPr id="0" name=""/>
        <dsp:cNvSpPr/>
      </dsp:nvSpPr>
      <dsp:spPr>
        <a:xfrm>
          <a:off x="0" y="1088136"/>
          <a:ext cx="11386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DF91A-D484-4538-A43E-A9ECF241C528}">
      <dsp:nvSpPr>
        <dsp:cNvPr id="0" name=""/>
        <dsp:cNvSpPr/>
      </dsp:nvSpPr>
      <dsp:spPr>
        <a:xfrm>
          <a:off x="0" y="1088136"/>
          <a:ext cx="11386181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baseline="0" dirty="0">
              <a:latin typeface="Amasis MT Pro Medium" panose="02040604050005020304" pitchFamily="18" charset="0"/>
            </a:rPr>
            <a:t>H1:</a:t>
          </a:r>
          <a:r>
            <a:rPr lang="en-US" sz="2500" b="0" i="0" kern="1200" baseline="0" dirty="0">
              <a:latin typeface="Amasis MT Pro Medium" panose="02040604050005020304" pitchFamily="18" charset="0"/>
            </a:rPr>
            <a:t> OGG Regular (Warm Clay or Charred Pine, tracking +20–30)</a:t>
          </a:r>
          <a:endParaRPr lang="en-US" sz="2500" kern="1200" dirty="0">
            <a:latin typeface="Amasis MT Pro Medium" panose="02040604050005020304" pitchFamily="18" charset="0"/>
          </a:endParaRPr>
        </a:p>
      </dsp:txBody>
      <dsp:txXfrm>
        <a:off x="0" y="1088136"/>
        <a:ext cx="11386181" cy="1088136"/>
      </dsp:txXfrm>
    </dsp:sp>
    <dsp:sp modelId="{68D5C18D-346B-4535-A4B1-D0DF50EB9977}">
      <dsp:nvSpPr>
        <dsp:cNvPr id="0" name=""/>
        <dsp:cNvSpPr/>
      </dsp:nvSpPr>
      <dsp:spPr>
        <a:xfrm>
          <a:off x="0" y="2176272"/>
          <a:ext cx="11386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924A5-0F46-4D64-8811-2DF11482047F}">
      <dsp:nvSpPr>
        <dsp:cNvPr id="0" name=""/>
        <dsp:cNvSpPr/>
      </dsp:nvSpPr>
      <dsp:spPr>
        <a:xfrm>
          <a:off x="0" y="2176272"/>
          <a:ext cx="11386181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baseline="0" dirty="0"/>
            <a:t>H2 / H3:</a:t>
          </a:r>
          <a:r>
            <a:rPr lang="en-US" sz="2500" b="0" i="0" kern="1200" baseline="0" dirty="0"/>
            <a:t> </a:t>
          </a:r>
          <a:r>
            <a:rPr lang="en-US" sz="2500" b="0" i="0" kern="1200" baseline="0" dirty="0">
              <a:latin typeface="Poppins" panose="00000500000000000000" pitchFamily="2" charset="0"/>
              <a:cs typeface="Poppins" panose="00000500000000000000" pitchFamily="2" charset="0"/>
            </a:rPr>
            <a:t>Poppins Regular or Medium (Charred Pine or Sage Moss, sentence case)</a:t>
          </a:r>
          <a:endParaRPr lang="en-US" sz="25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0" y="2176272"/>
        <a:ext cx="11386181" cy="1088136"/>
      </dsp:txXfrm>
    </dsp:sp>
    <dsp:sp modelId="{9837D68F-A653-451A-9FEF-100725235844}">
      <dsp:nvSpPr>
        <dsp:cNvPr id="0" name=""/>
        <dsp:cNvSpPr/>
      </dsp:nvSpPr>
      <dsp:spPr>
        <a:xfrm>
          <a:off x="0" y="3264408"/>
          <a:ext cx="11386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827BC-CACD-4652-8681-217BE50BBE3D}">
      <dsp:nvSpPr>
        <dsp:cNvPr id="0" name=""/>
        <dsp:cNvSpPr/>
      </dsp:nvSpPr>
      <dsp:spPr>
        <a:xfrm>
          <a:off x="0" y="3264408"/>
          <a:ext cx="11386181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baseline="0" dirty="0"/>
            <a:t>Tagline:</a:t>
          </a:r>
          <a:r>
            <a:rPr lang="en-US" sz="2500" b="0" i="1" kern="1200" baseline="0" dirty="0"/>
            <a:t> OGG Italic (Honey Amber or Warm Clay)</a:t>
          </a:r>
          <a:endParaRPr lang="en-US" sz="2500" i="1" kern="1200" dirty="0"/>
        </a:p>
      </dsp:txBody>
      <dsp:txXfrm>
        <a:off x="0" y="3264408"/>
        <a:ext cx="11386181" cy="1088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DB31D-3EDB-3A4C-9810-0A51CF8F492B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1BA25-45AC-0C48-96BD-5DDCEEC5A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0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0B994C-A700-4648-A4D6-B500A702200B}"/>
              </a:ext>
            </a:extLst>
          </p:cNvPr>
          <p:cNvSpPr/>
          <p:nvPr userDrawn="1"/>
        </p:nvSpPr>
        <p:spPr>
          <a:xfrm>
            <a:off x="4467069" y="1754155"/>
            <a:ext cx="7724931" cy="5103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69D4C1-82D6-4206-B0E8-AF62D6F09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754155 h 6858000"/>
              <a:gd name="connsiteX3" fmla="*/ 4467070 w 12192000"/>
              <a:gd name="connsiteY3" fmla="*/ 1754155 h 6858000"/>
              <a:gd name="connsiteX4" fmla="*/ 446707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754155"/>
                </a:lnTo>
                <a:lnTo>
                  <a:pt x="4467070" y="1754155"/>
                </a:lnTo>
                <a:lnTo>
                  <a:pt x="44670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7404" y="2335342"/>
            <a:ext cx="6580584" cy="1951037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2894" y="4286379"/>
            <a:ext cx="4093029" cy="16424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4">
            <a:extLst>
              <a:ext uri="{FF2B5EF4-FFF2-40B4-BE49-F238E27FC236}">
                <a16:creationId xmlns:a16="http://schemas.microsoft.com/office/drawing/2014/main" id="{98CBB35A-0A08-5041-BD40-BF45BC1AEA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261" y="2706624"/>
            <a:ext cx="1944976" cy="194497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13A7526F-5EB1-B149-A17B-140D879C22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783" y="4919472"/>
            <a:ext cx="2641744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F324894D-54DA-A14A-A64C-19BB8656F0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783" y="5276088"/>
            <a:ext cx="2641744" cy="6139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668630C3-2B55-3E42-B37C-761FC5B8D9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9243" y="2706624"/>
            <a:ext cx="1944976" cy="194497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13A77570-6922-804B-9561-A4FD1EECA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5765" y="4919472"/>
            <a:ext cx="2641744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E1C349B5-EA89-A045-923D-E8C06B61BF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5765" y="5276088"/>
            <a:ext cx="2641744" cy="6139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4355BC29-468B-9443-AAF0-D4F9A17CBB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13225" y="2706624"/>
            <a:ext cx="1944976" cy="194497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0ACA1FDC-8C3E-1548-BBD5-7F8C1F2BE6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9747" y="4919472"/>
            <a:ext cx="2641744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01851322-3359-0A4C-A37F-267BC65A63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747" y="5276088"/>
            <a:ext cx="2641744" cy="6139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59988A13-ECF1-ED4E-B389-5F37421ED46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77207" y="2706624"/>
            <a:ext cx="1944976" cy="194497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1638E04D-DAC7-604F-A069-95B2DFCC77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3729" y="4919472"/>
            <a:ext cx="2641744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90B59C4A-4CEA-9A4D-B122-9413587B2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33729" y="5276088"/>
            <a:ext cx="2641744" cy="6139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7DDB2A7E-5AF6-4711-8A74-79B2DF28E6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4DE4F48-3DE9-4C77-86D8-E2729DB7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3776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A220F2AA-9E42-4AB5-8185-09F43E8B417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20" name="Footer Placeholder 10">
            <a:extLst>
              <a:ext uri="{FF2B5EF4-FFF2-40B4-BE49-F238E27FC236}">
                <a16:creationId xmlns:a16="http://schemas.microsoft.com/office/drawing/2014/main" id="{CE3D587E-37A7-4617-98F5-BBAEA534F79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9254D0DC-D4BC-4F16-9841-5BD3BB3DFA3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4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BA2D214-E442-1E4E-97CD-BEF2BAC1A0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1950" y="190023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DBFFA1-19CC-A745-A4B0-C4C7E165E8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325" y="323907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6865090D-070B-514D-8644-27AA44684F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325" y="356616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BDCAC79F-D619-4A4D-AA16-33462F91CF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13785" y="190023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60BA181C-FF2A-FC45-8F96-700584BD23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8160" y="323907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AC5838B0-DD1C-E84B-9489-3993D788FF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8160" y="356616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24">
            <a:extLst>
              <a:ext uri="{FF2B5EF4-FFF2-40B4-BE49-F238E27FC236}">
                <a16:creationId xmlns:a16="http://schemas.microsoft.com/office/drawing/2014/main" id="{7175A9C4-CAA9-A64F-A5D8-1C0A7C1B53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5620" y="190023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9C830668-9722-B940-B234-BB9FE0EFE6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9995" y="323907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5BCB1F98-2365-A845-807C-BE51A3C6DA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9995" y="356616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B18B6DCA-AAB8-5F4F-9DD5-B86EE8CBD3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59526" y="190023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CE3D1F83-7947-624B-AC3C-7D21821AE3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901" y="323907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3608F6B5-173E-7945-A6B4-E26276D080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03901" y="356616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4">
            <a:extLst>
              <a:ext uri="{FF2B5EF4-FFF2-40B4-BE49-F238E27FC236}">
                <a16:creationId xmlns:a16="http://schemas.microsoft.com/office/drawing/2014/main" id="{1ACD0622-4EE2-F64A-A285-02AFE95C5D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31950" y="432070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D99EB1E8-DE2D-6E40-91BE-B3B1C6ABB7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6325" y="565954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CE209033-590B-EA41-9FA9-8D3E20BB5B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76325" y="598932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4">
            <a:extLst>
              <a:ext uri="{FF2B5EF4-FFF2-40B4-BE49-F238E27FC236}">
                <a16:creationId xmlns:a16="http://schemas.microsoft.com/office/drawing/2014/main" id="{F0EF7FD9-70EA-7D43-AC3A-5648C324AB8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13785" y="432070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20F05298-65A6-7149-AC3E-A91938A0C89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58160" y="565954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E829FF2B-369F-084A-92BE-A42EAD9582E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658160" y="598932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24">
            <a:extLst>
              <a:ext uri="{FF2B5EF4-FFF2-40B4-BE49-F238E27FC236}">
                <a16:creationId xmlns:a16="http://schemas.microsoft.com/office/drawing/2014/main" id="{4E50BB28-D79E-534D-8075-5285673B6C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95620" y="432070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F5EB1EB1-0DFF-1C42-9692-85E5A411C8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39995" y="565954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5FEA11E4-7068-E649-9E09-67A1EA10B03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39995" y="598932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24">
            <a:extLst>
              <a:ext uri="{FF2B5EF4-FFF2-40B4-BE49-F238E27FC236}">
                <a16:creationId xmlns:a16="http://schemas.microsoft.com/office/drawing/2014/main" id="{44F9519B-1C20-B848-A15F-EE4D09E5B93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9526" y="432070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22673807-D8F9-5940-AA4D-A70F0000749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03901" y="565954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7E03C2A1-41CE-E946-B243-A1235A7E06F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03901" y="598932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Date Placeholder 6">
            <a:extLst>
              <a:ext uri="{FF2B5EF4-FFF2-40B4-BE49-F238E27FC236}">
                <a16:creationId xmlns:a16="http://schemas.microsoft.com/office/drawing/2014/main" id="{698236FE-C9B0-4E5C-A23B-C02CA6C84173}"/>
              </a:ext>
            </a:extLst>
          </p:cNvPr>
          <p:cNvSpPr>
            <a:spLocks noGrp="1"/>
          </p:cNvSpPr>
          <p:nvPr>
            <p:ph type="dt" sz="half" idx="34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1" name="Footer Placeholder 10">
            <a:extLst>
              <a:ext uri="{FF2B5EF4-FFF2-40B4-BE49-F238E27FC236}">
                <a16:creationId xmlns:a16="http://schemas.microsoft.com/office/drawing/2014/main" id="{A93C8C74-29A3-4BCC-8EB9-53CE59B4C8F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2" name="Slide Number Placeholder 11">
            <a:extLst>
              <a:ext uri="{FF2B5EF4-FFF2-40B4-BE49-F238E27FC236}">
                <a16:creationId xmlns:a16="http://schemas.microsoft.com/office/drawing/2014/main" id="{0DF7F3BB-66CF-46E2-823F-D94C887BC3F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7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7480465" cy="1325563"/>
          </a:xfrm>
        </p:spPr>
        <p:txBody>
          <a:bodyPr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19E775-79C1-C048-A1C9-A453CB9DF3F9}"/>
              </a:ext>
            </a:extLst>
          </p:cNvPr>
          <p:cNvCxnSpPr/>
          <p:nvPr userDrawn="1"/>
        </p:nvCxnSpPr>
        <p:spPr>
          <a:xfrm>
            <a:off x="8504420" y="692983"/>
            <a:ext cx="36875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2DAB336B-F2EE-7540-B6B9-179BD611A5AC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81000" y="1839913"/>
            <a:ext cx="11363325" cy="4572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49E2D85-4B9C-467E-B70E-FFFA196D74D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DB1B6C7-69CF-4FD7-B86B-D3BD6D56A4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ABDCE1B3-CAC8-44F2-9A63-C903CBFBAF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F7DDA28-4051-4C9A-8640-99B7D9008E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6957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822FF587-E1EB-4FC1-BE5F-847FC830EBC7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1097279" y="2761488"/>
            <a:ext cx="9997440" cy="282549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404CA344-7BF6-40E6-846B-4DFC68BB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4DF15184-BCA8-45CA-8E5F-B680ADBF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829741B7-179B-4CE8-A5A5-D3EF5527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B023D1-B432-4327-9B3B-545A055D0C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38905"/>
            <a:ext cx="12261163" cy="689690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4B8F7E-01E4-AA4B-B60F-A2BF94E3A1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0439" y="1886755"/>
            <a:ext cx="9131121" cy="3084489"/>
          </a:xfrm>
          <a:solidFill>
            <a:schemeClr val="accent1">
              <a:alpha val="89000"/>
            </a:schemeClr>
          </a:solidFill>
        </p:spPr>
        <p:txBody>
          <a:bodyPr lIns="1005840" tIns="640080" anchor="t" anchorCtr="0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 algn="l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581E8-B832-44F5-8573-1D49AF80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642" y="4040803"/>
            <a:ext cx="7766978" cy="484050"/>
          </a:xfrm>
        </p:spPr>
        <p:txBody>
          <a:bodyPr>
            <a:noAutofit/>
          </a:bodyPr>
          <a:lstStyle>
            <a:lvl1pPr>
              <a:defRPr sz="18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38C5CB97-CD0D-4684-A674-58C891FBC20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DB43653-49BD-4FF8-AC52-100F2628D0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175707F-64A0-469B-AE09-445DCC67D3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13308" y="6356350"/>
            <a:ext cx="1097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FED5AE-62FF-41D3-952B-067FA66380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5" y="-4763"/>
            <a:ext cx="5021348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8" y="457201"/>
            <a:ext cx="4776538" cy="2285999"/>
          </a:xfrm>
          <a:solidFill>
            <a:schemeClr val="tx1">
              <a:alpha val="92000"/>
            </a:schemeClr>
          </a:solidFill>
        </p:spPr>
        <p:txBody>
          <a:bodyPr lIns="457200" anchor="ctr">
            <a:noAutofit/>
          </a:bodyPr>
          <a:lstStyle>
            <a:lvl1pPr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84357"/>
            <a:ext cx="5259388" cy="4442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bg2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6C26EFF-CEA6-4978-A83B-400BFB2B863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FC19E3C-A9EA-4809-9D98-B4C1EB8B35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356350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3FE4BB-3117-49A2-8624-3E68B81192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10938"/>
            <a:ext cx="3932237" cy="35580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F17559D-BCE9-2744-9623-22E1EE6DF537}"/>
              </a:ext>
            </a:extLst>
          </p:cNvPr>
          <p:cNvSpPr/>
          <p:nvPr userDrawn="1"/>
        </p:nvSpPr>
        <p:spPr>
          <a:xfrm flipH="1">
            <a:off x="6633556" y="1429789"/>
            <a:ext cx="5558444" cy="542821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2EDADE-B47B-8242-8D03-079A12F1C7A2}"/>
              </a:ext>
            </a:extLst>
          </p:cNvPr>
          <p:cNvCxnSpPr>
            <a:cxnSpLocks/>
          </p:cNvCxnSpPr>
          <p:nvPr userDrawn="1"/>
        </p:nvCxnSpPr>
        <p:spPr>
          <a:xfrm>
            <a:off x="483229" y="0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2031C9-0B4C-44DA-907A-9CB1434077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1" y="876926"/>
            <a:ext cx="5079113" cy="1356607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10" y="2233534"/>
            <a:ext cx="4205990" cy="283314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23592C-4E26-184A-AAED-41EC35AFF551}"/>
              </a:ext>
            </a:extLst>
          </p:cNvPr>
          <p:cNvCxnSpPr/>
          <p:nvPr userDrawn="1"/>
        </p:nvCxnSpPr>
        <p:spPr>
          <a:xfrm>
            <a:off x="0" y="5711252"/>
            <a:ext cx="36875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8C5F28-837A-4354-8BA4-A994BD1D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890" y="6356350"/>
            <a:ext cx="3108434" cy="365125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EDF98A-063D-47C8-8D91-A223F9955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3308" y="6356350"/>
            <a:ext cx="1097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42684A6-77E9-406F-A431-4C57DCAE6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95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29" y="611455"/>
            <a:ext cx="10646275" cy="1356607"/>
          </a:xfrm>
        </p:spPr>
        <p:txBody>
          <a:bodyPr anchor="t" anchorCtr="0"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1883664"/>
            <a:ext cx="11386181" cy="43525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l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914400" indent="0" algn="l">
              <a:buNone/>
              <a:defRPr sz="1800">
                <a:solidFill>
                  <a:schemeClr val="tx2"/>
                </a:solidFill>
                <a:latin typeface="+mj-lt"/>
              </a:defRPr>
            </a:lvl3pPr>
            <a:lvl4pPr marL="1371600" indent="0" algn="l"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1828800" indent="0" algn="l"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458DC-876E-488A-944B-22A18113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DA1A0-979E-4983-A719-E249D39F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9D0CB-E1A8-47F0-B2C6-6F370F7E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7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F0C0123-3B3C-46FD-A0A1-ADA503507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457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31132"/>
            <a:ext cx="11118272" cy="1662546"/>
          </a:xfrm>
          <a:solidFill>
            <a:schemeClr val="tx1">
              <a:alpha val="89000"/>
            </a:schemeClr>
          </a:solidFill>
        </p:spPr>
        <p:txBody>
          <a:bodyPr lIns="914400" anchor="ctr" anchorCtr="0"/>
          <a:lstStyle>
            <a:lvl1pPr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93635"/>
            <a:ext cx="9926782" cy="16625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747029-9859-DC45-9A77-7E1D4D104189}"/>
              </a:ext>
            </a:extLst>
          </p:cNvPr>
          <p:cNvCxnSpPr>
            <a:cxnSpLocks/>
          </p:cNvCxnSpPr>
          <p:nvPr userDrawn="1"/>
        </p:nvCxnSpPr>
        <p:spPr>
          <a:xfrm>
            <a:off x="7605486" y="6256186"/>
            <a:ext cx="45865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6DEBBF3-C67B-47A9-B715-36E7E467ECA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76355C-0230-4853-AF11-0A1B0AD8EB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A15523-9DC0-4DB6-AAB5-709BE171FB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82AD2A-0ECB-4BEA-B4FC-8A8041F4FF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912238"/>
            <a:ext cx="12199673" cy="29457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76650"/>
            <a:ext cx="10515600" cy="1252163"/>
          </a:xfrm>
        </p:spPr>
        <p:txBody>
          <a:bodyPr anchor="ctr" anchorCtr="0"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28813"/>
            <a:ext cx="10515600" cy="164566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333DBA-ED5F-B346-8E4B-C25112DBA65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505786" y="-1017238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D41C68D-A186-4D75-82A5-8C2768B1846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88CEBD28-6BC1-4BA2-9AB9-287381DFB6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F89D9479-2604-412D-9703-94A042E59F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9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119" y="3846786"/>
            <a:ext cx="4137288" cy="2253977"/>
          </a:xfrm>
        </p:spPr>
        <p:txBody>
          <a:bodyPr anchor="t" anchorCtr="0">
            <a:noAutofit/>
          </a:bodyPr>
          <a:lstStyle>
            <a:lvl1pPr>
              <a:defRPr sz="6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83BCB-EF8C-3B45-B3E0-6094D68C1246}"/>
              </a:ext>
            </a:extLst>
          </p:cNvPr>
          <p:cNvCxnSpPr>
            <a:cxnSpLocks/>
          </p:cNvCxnSpPr>
          <p:nvPr userDrawn="1"/>
        </p:nvCxnSpPr>
        <p:spPr>
          <a:xfrm>
            <a:off x="7615000" y="0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5A85FE-F25A-AA48-9533-535C917EBFB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74650" y="173736"/>
            <a:ext cx="6761163" cy="5740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22378FC3-0625-417F-9504-AB730950476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F811660-F20D-49FF-9445-C36E49BD31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252CDD4-236D-4E0B-B7E5-1299FC84FC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03" y="3663846"/>
            <a:ext cx="4385565" cy="2235016"/>
          </a:xfrm>
        </p:spPr>
        <p:txBody>
          <a:bodyPr anchor="t" anchorCtr="0">
            <a:normAutofit/>
          </a:bodyPr>
          <a:lstStyle>
            <a:lvl1pPr algn="l">
              <a:defRPr sz="5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83BCB-EF8C-3B45-B3E0-6094D68C1246}"/>
              </a:ext>
            </a:extLst>
          </p:cNvPr>
          <p:cNvCxnSpPr>
            <a:cxnSpLocks/>
          </p:cNvCxnSpPr>
          <p:nvPr userDrawn="1"/>
        </p:nvCxnSpPr>
        <p:spPr>
          <a:xfrm>
            <a:off x="4523214" y="0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39E4E5-7FFE-CC4B-8842-71AE4FA86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850" y="3667020"/>
            <a:ext cx="5564845" cy="223501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30245D5-FEED-9942-BB36-B4B0944B9E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89613" y="549275"/>
            <a:ext cx="2555875" cy="2838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EE6AB47-FCD9-0E4A-8E1D-B4C8D134BB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98820" y="549275"/>
            <a:ext cx="2555875" cy="2838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78389-B981-B246-9A16-3137079B452D}"/>
              </a:ext>
            </a:extLst>
          </p:cNvPr>
          <p:cNvSpPr/>
          <p:nvPr userDrawn="1"/>
        </p:nvSpPr>
        <p:spPr>
          <a:xfrm>
            <a:off x="0" y="6174931"/>
            <a:ext cx="12192000" cy="683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2B04B165-7AD0-4017-991A-53D3876388E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DF0ACE5-9E0A-47E1-A9C1-193F90792C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5A32872-1E9F-499E-A0E5-E25A255707F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713308" y="6356350"/>
            <a:ext cx="1097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8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449822"/>
            <a:ext cx="4812867" cy="63626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52954"/>
            <a:ext cx="4812867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16563" y="2449822"/>
            <a:ext cx="5294154" cy="63626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6563" y="3152954"/>
            <a:ext cx="5294154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2090A0-772A-C549-8840-0CF48830E68A}"/>
              </a:ext>
            </a:extLst>
          </p:cNvPr>
          <p:cNvCxnSpPr>
            <a:cxnSpLocks/>
          </p:cNvCxnSpPr>
          <p:nvPr userDrawn="1"/>
        </p:nvCxnSpPr>
        <p:spPr>
          <a:xfrm>
            <a:off x="6763657" y="6256186"/>
            <a:ext cx="54283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2F5025B1-54F6-4735-8BE4-31E33BB3C1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742881-DAF4-4DFE-8C09-2BCC306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3776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FC82FBA-0F09-4E2A-B286-CC1BAF61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35C8B9BF-3225-42AC-AC54-8108B877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B2CA33E4-9BFE-4DCE-972D-17F3F706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2484326"/>
            <a:ext cx="3205396" cy="61901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87458"/>
            <a:ext cx="3205396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50008" y="2484326"/>
            <a:ext cx="3221182" cy="61901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0008" y="3187458"/>
            <a:ext cx="3221182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60ECCB6-C8A8-BB43-AC04-B3621CFEC5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6013" y="2484326"/>
            <a:ext cx="3221182" cy="61901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42E179B-3AD1-7F42-AE86-86F1F9A377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76013" y="3187458"/>
            <a:ext cx="3221182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1FA6F8-E47A-AF48-81E8-B32BDDD67498}"/>
              </a:ext>
            </a:extLst>
          </p:cNvPr>
          <p:cNvCxnSpPr>
            <a:cxnSpLocks/>
          </p:cNvCxnSpPr>
          <p:nvPr userDrawn="1"/>
        </p:nvCxnSpPr>
        <p:spPr>
          <a:xfrm>
            <a:off x="6763657" y="6256186"/>
            <a:ext cx="54283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D90CF65F-2A4B-483A-A668-8CA45F6BA3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B9C7FF7-CB56-49D5-BC60-5B51F730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3776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3DEAC756-8E1D-4F9B-A6AC-2CB1A39280CF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4DC7375B-BA19-477E-BC1F-E66C9A32D34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2EF863B1-B71D-40A5-B100-BEDDF132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62" r:id="rId5"/>
    <p:sldLayoutId id="2147483652" r:id="rId6"/>
    <p:sldLayoutId id="2147483661" r:id="rId7"/>
    <p:sldLayoutId id="2147483653" r:id="rId8"/>
    <p:sldLayoutId id="2147483660" r:id="rId9"/>
    <p:sldLayoutId id="2147483658" r:id="rId10"/>
    <p:sldLayoutId id="2147483664" r:id="rId11"/>
    <p:sldLayoutId id="2147483663" r:id="rId12"/>
    <p:sldLayoutId id="2147483665" r:id="rId13"/>
    <p:sldLayoutId id="2147483655" r:id="rId14"/>
    <p:sldLayoutId id="2147483656" r:id="rId15"/>
    <p:sldLayoutId id="214748365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lose up of wood">
            <a:extLst>
              <a:ext uri="{FF2B5EF4-FFF2-40B4-BE49-F238E27FC236}">
                <a16:creationId xmlns:a16="http://schemas.microsoft.com/office/drawing/2014/main" id="{F7FE24EB-69BE-41CF-9F0B-0970FA69E3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128"/>
                    </a14:imgEffect>
                    <a14:imgEffect>
                      <a14:saturation sat="72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7404" y="2335342"/>
            <a:ext cx="6580584" cy="1951037"/>
          </a:xfrm>
        </p:spPr>
        <p:txBody>
          <a:bodyPr/>
          <a:lstStyle/>
          <a:p>
            <a:r>
              <a:rPr lang="en-US" dirty="0"/>
              <a:t>Haptic Works </a:t>
            </a:r>
            <a:br>
              <a:rPr lang="en-US" dirty="0"/>
            </a:br>
            <a:r>
              <a:rPr lang="en-US" dirty="0"/>
              <a:t>-</a:t>
            </a:r>
            <a:r>
              <a:rPr lang="en-US" sz="3600" i="1" dirty="0"/>
              <a:t>Made to be felt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2894" y="4286379"/>
            <a:ext cx="5605094" cy="233534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sz="3000" dirty="0"/>
              <a:t>Type: Brand Indent</a:t>
            </a:r>
          </a:p>
          <a:p>
            <a:r>
              <a:rPr lang="en-US" sz="3000" dirty="0"/>
              <a:t>Duration: ~ 8 seconds</a:t>
            </a:r>
          </a:p>
          <a:p>
            <a:r>
              <a:rPr lang="en-US" sz="3000" b="1" dirty="0"/>
              <a:t>Goal:</a:t>
            </a:r>
            <a:r>
              <a:rPr lang="en-US" sz="3000" dirty="0"/>
              <a:t> To express the essence of </a:t>
            </a:r>
            <a:r>
              <a:rPr lang="en-US" sz="3000" i="1" dirty="0"/>
              <a:t>Haptic Works</a:t>
            </a:r>
            <a:r>
              <a:rPr lang="en-US" sz="3000" dirty="0"/>
              <a:t> — tactility, calm focus, and connection through touch — by contrasting the feeling of smooth vs. carved surfaces and engraving the brand logo directly into the material.</a:t>
            </a:r>
            <a:br>
              <a:rPr lang="en-US" sz="3000" dirty="0"/>
            </a:br>
            <a:r>
              <a:rPr lang="en-US" sz="3000" b="1" dirty="0"/>
              <a:t>Keywords:</a:t>
            </a:r>
            <a:r>
              <a:rPr lang="en-US" sz="3000" dirty="0"/>
              <a:t> tactile, grounded, calm, sensory, handcrafted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32CAE77E-CF7A-47FE-869E-1176F6CAD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3770" y="-30613"/>
            <a:ext cx="3672591" cy="5431084"/>
          </a:xfrm>
          <a:custGeom>
            <a:avLst/>
            <a:gdLst>
              <a:gd name="connsiteX0" fmla="*/ 0 w 3912433"/>
              <a:gd name="connsiteY0" fmla="*/ 0 h 5021705"/>
              <a:gd name="connsiteX1" fmla="*/ 0 w 3912433"/>
              <a:gd name="connsiteY1" fmla="*/ 5021705 h 5021705"/>
              <a:gd name="connsiteX2" fmla="*/ 3912433 w 3912433"/>
              <a:gd name="connsiteY2" fmla="*/ 5021705 h 5021705"/>
              <a:gd name="connsiteX3" fmla="*/ 3912433 w 3912433"/>
              <a:gd name="connsiteY3" fmla="*/ 4287187 h 5021705"/>
              <a:gd name="connsiteX0" fmla="*/ 0 w 3912433"/>
              <a:gd name="connsiteY0" fmla="*/ 0 h 5021705"/>
              <a:gd name="connsiteX1" fmla="*/ 0 w 3912433"/>
              <a:gd name="connsiteY1" fmla="*/ 5021705 h 5021705"/>
              <a:gd name="connsiteX2" fmla="*/ 3912433 w 3912433"/>
              <a:gd name="connsiteY2" fmla="*/ 5021705 h 5021705"/>
              <a:gd name="connsiteX3" fmla="*/ 3912433 w 3912433"/>
              <a:gd name="connsiteY3" fmla="*/ 4020996 h 5021705"/>
              <a:gd name="connsiteX0" fmla="*/ 0 w 3912433"/>
              <a:gd name="connsiteY0" fmla="*/ 0 h 5168788"/>
              <a:gd name="connsiteX1" fmla="*/ 0 w 3912433"/>
              <a:gd name="connsiteY1" fmla="*/ 5168788 h 5168788"/>
              <a:gd name="connsiteX2" fmla="*/ 3912433 w 3912433"/>
              <a:gd name="connsiteY2" fmla="*/ 5168788 h 5168788"/>
              <a:gd name="connsiteX3" fmla="*/ 3912433 w 3912433"/>
              <a:gd name="connsiteY3" fmla="*/ 4168079 h 516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2433" h="5168788">
                <a:moveTo>
                  <a:pt x="0" y="0"/>
                </a:moveTo>
                <a:lnTo>
                  <a:pt x="0" y="5168788"/>
                </a:lnTo>
                <a:lnTo>
                  <a:pt x="3912433" y="5168788"/>
                </a:lnTo>
                <a:lnTo>
                  <a:pt x="3912433" y="4168079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7F3532-0764-4856-AF98-4671C7227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546361" y="-29980"/>
            <a:ext cx="0" cy="22185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lose up of tree bark">
            <a:extLst>
              <a:ext uri="{FF2B5EF4-FFF2-40B4-BE49-F238E27FC236}">
                <a16:creationId xmlns:a16="http://schemas.microsoft.com/office/drawing/2014/main" id="{FB979F51-1FDC-4F10-A363-8068A0DC1C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316" r="29316"/>
          <a:stretch/>
        </p:blipFill>
        <p:spPr>
          <a:xfrm>
            <a:off x="-47" y="-4763"/>
            <a:ext cx="5021272" cy="6858001"/>
          </a:xfrm>
          <a:noFill/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F1DD6F39-9C80-3972-19B8-EB8DB8DF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8" y="457201"/>
            <a:ext cx="4776538" cy="2285999"/>
          </a:xfrm>
        </p:spPr>
        <p:txBody>
          <a:bodyPr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4753837-F8EB-4144-857D-D1C031383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84357"/>
            <a:ext cx="5259388" cy="4442153"/>
          </a:xfrm>
        </p:spPr>
        <p:txBody>
          <a:bodyPr>
            <a:normAutofit/>
          </a:bodyPr>
          <a:lstStyle/>
          <a:p>
            <a:r>
              <a:rPr lang="en-US"/>
              <a:t>“This piece introduces </a:t>
            </a:r>
            <a:r>
              <a:rPr lang="en-US" i="1"/>
              <a:t>Haptic Works</a:t>
            </a:r>
            <a:r>
              <a:rPr lang="en-US"/>
              <a:t> through the language of touch. The contrast between smooth and carved surfaces mirrors how design can guide movement and emotion. Every choice — from the engraving motion to the circle form of the logo — reinforces the brand’s philosophy: </a:t>
            </a:r>
            <a:r>
              <a:rPr lang="en-US" i="1"/>
              <a:t>Made to Be Felt.</a:t>
            </a:r>
            <a:r>
              <a:rPr lang="en-US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5076A-B549-4546-935E-70B9152B05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6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lose up of wood rings">
            <a:extLst>
              <a:ext uri="{FF2B5EF4-FFF2-40B4-BE49-F238E27FC236}">
                <a16:creationId xmlns:a16="http://schemas.microsoft.com/office/drawing/2014/main" id="{04477D4F-E41D-430D-B0BF-44E4973813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66"/>
          <a:stretch>
            <a:fillRect/>
          </a:stretch>
        </p:blipFill>
        <p:spPr>
          <a:xfrm>
            <a:off x="20" y="10"/>
            <a:ext cx="12191980" cy="2945751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31132"/>
            <a:ext cx="11118272" cy="1662546"/>
          </a:xfrm>
        </p:spPr>
        <p:txBody>
          <a:bodyPr vert="horz" lIns="914400" tIns="45720" rIns="91440" bIns="45720" rtlCol="0" anchor="ctr" anchorCtr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Visual Focus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0E5DF78-F5E1-8757-8A35-811036075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93635"/>
            <a:ext cx="9926782" cy="1662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kern="1200" cap="none" normalizeH="0" baseline="0" dirty="0">
                <a:ln>
                  <a:noFill/>
                </a:ln>
                <a:solidFill>
                  <a:srgbClr val="2C2B27"/>
                </a:solidFill>
                <a:effectLst/>
                <a:latin typeface="+mj-lt"/>
                <a:ea typeface="+mn-ea"/>
                <a:cs typeface="+mn-cs"/>
              </a:rPr>
              <a:t>Close-ups of walnut wood grain, carved texture, hand touching surface, faint smoke transitions, engraving marks.</a:t>
            </a:r>
          </a:p>
          <a:p>
            <a:pPr marR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kern="1200" cap="none" normalizeH="0" baseline="0" dirty="0">
                <a:ln>
                  <a:noFill/>
                </a:ln>
                <a:solidFill>
                  <a:srgbClr val="2C2B27"/>
                </a:solidFill>
                <a:effectLst/>
                <a:latin typeface="+mj-lt"/>
                <a:ea typeface="+mn-ea"/>
                <a:cs typeface="+mn-cs"/>
              </a:rPr>
              <a:t>Minimal light: warm directional light, matte tone, no haze or dust particles.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2D1DB-98A9-477C-8F80-806B56E5CF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>
            <a:extLst>
              <a:ext uri="{FF2B5EF4-FFF2-40B4-BE49-F238E27FC236}">
                <a16:creationId xmlns:a16="http://schemas.microsoft.com/office/drawing/2014/main" id="{DECB401E-988F-466F-9DA1-EE593252B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29" y="611455"/>
            <a:ext cx="10646275" cy="1356607"/>
          </a:xfrm>
        </p:spPr>
        <p:txBody>
          <a:bodyPr anchor="t">
            <a:normAutofit/>
          </a:bodyPr>
          <a:lstStyle/>
          <a:p>
            <a:r>
              <a:rPr lang="en-US" dirty="0"/>
              <a:t>Typography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0A718-7E5A-4370-AFB2-C0EBC170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52" name="Rectangle 1">
            <a:extLst>
              <a:ext uri="{FF2B5EF4-FFF2-40B4-BE49-F238E27FC236}">
                <a16:creationId xmlns:a16="http://schemas.microsoft.com/office/drawing/2014/main" id="{20FFC3DC-9FBB-6A4B-29DE-020A4ECC8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052228"/>
              </p:ext>
            </p:extLst>
          </p:nvPr>
        </p:nvGraphicFramePr>
        <p:xfrm>
          <a:off x="370390" y="1883664"/>
          <a:ext cx="11386181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557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8C4CA-7428-38EA-A194-A018297A1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>
            <a:extLst>
              <a:ext uri="{FF2B5EF4-FFF2-40B4-BE49-F238E27FC236}">
                <a16:creationId xmlns:a16="http://schemas.microsoft.com/office/drawing/2014/main" id="{2FB8A2C4-0CB5-21FA-02AC-CED5E579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76650"/>
            <a:ext cx="10515600" cy="1252163"/>
          </a:xfrm>
        </p:spPr>
        <p:txBody>
          <a:bodyPr anchor="ctr">
            <a:normAutofit/>
          </a:bodyPr>
          <a:lstStyle/>
          <a:p>
            <a:r>
              <a:rPr lang="en-US" dirty="0"/>
              <a:t>Color Palette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5AC3928-DEAC-44E2-24EF-68CD60598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9251" y="2606170"/>
            <a:ext cx="5264150" cy="16456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B27"/>
                </a:solidFill>
                <a:effectLst/>
              </a:rPr>
              <a:t>Warm Clay — #B98A6D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B27"/>
                </a:solidFill>
                <a:effectLst/>
              </a:rPr>
              <a:t>Soft Ash — #D8CFC6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B27"/>
                </a:solidFill>
                <a:effectLst/>
              </a:rPr>
              <a:t>Sage Moss — #7A8574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B27"/>
                </a:solidFill>
                <a:effectLst/>
              </a:rPr>
              <a:t>Honey Amber — #D2A25F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B27"/>
                </a:solidFill>
                <a:effectLst/>
              </a:rPr>
              <a:t>Charred Pine — #2C2B27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01093-0491-5AA6-17C8-C0D4134E25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6856CB-E802-F49C-FB46-6F03ED9D72D0}"/>
              </a:ext>
            </a:extLst>
          </p:cNvPr>
          <p:cNvSpPr/>
          <p:nvPr/>
        </p:nvSpPr>
        <p:spPr>
          <a:xfrm>
            <a:off x="7463924" y="3012168"/>
            <a:ext cx="833664" cy="833664"/>
          </a:xfrm>
          <a:prstGeom prst="ellipse">
            <a:avLst/>
          </a:prstGeom>
          <a:solidFill>
            <a:srgbClr val="D8CF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D4C833-FF64-1C2E-240F-EFD197B61E1D}"/>
              </a:ext>
            </a:extLst>
          </p:cNvPr>
          <p:cNvSpPr/>
          <p:nvPr/>
        </p:nvSpPr>
        <p:spPr>
          <a:xfrm>
            <a:off x="8547052" y="3012168"/>
            <a:ext cx="833664" cy="833664"/>
          </a:xfrm>
          <a:prstGeom prst="ellipse">
            <a:avLst/>
          </a:prstGeom>
          <a:solidFill>
            <a:srgbClr val="7A85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F53840-CA6B-844B-EA85-A3F421FA5A9A}"/>
              </a:ext>
            </a:extLst>
          </p:cNvPr>
          <p:cNvSpPr/>
          <p:nvPr/>
        </p:nvSpPr>
        <p:spPr>
          <a:xfrm>
            <a:off x="10713308" y="3012168"/>
            <a:ext cx="833664" cy="833664"/>
          </a:xfrm>
          <a:prstGeom prst="ellipse">
            <a:avLst/>
          </a:prstGeom>
          <a:solidFill>
            <a:srgbClr val="2C2B2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C9327D-33A2-A891-1740-852F49C02507}"/>
              </a:ext>
            </a:extLst>
          </p:cNvPr>
          <p:cNvSpPr/>
          <p:nvPr/>
        </p:nvSpPr>
        <p:spPr>
          <a:xfrm>
            <a:off x="6380796" y="3012168"/>
            <a:ext cx="833664" cy="833664"/>
          </a:xfrm>
          <a:prstGeom prst="ellipse">
            <a:avLst/>
          </a:prstGeom>
          <a:solidFill>
            <a:srgbClr val="B98A6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CC0040-2C0B-3DED-C965-7DC927D3E959}"/>
              </a:ext>
            </a:extLst>
          </p:cNvPr>
          <p:cNvSpPr/>
          <p:nvPr/>
        </p:nvSpPr>
        <p:spPr>
          <a:xfrm>
            <a:off x="9630180" y="3012168"/>
            <a:ext cx="833664" cy="833664"/>
          </a:xfrm>
          <a:prstGeom prst="ellipse">
            <a:avLst/>
          </a:prstGeom>
          <a:solidFill>
            <a:srgbClr val="D2A2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0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29" y="611455"/>
            <a:ext cx="10646275" cy="1356607"/>
          </a:xfrm>
        </p:spPr>
        <p:txBody>
          <a:bodyPr anchor="t">
            <a:normAutofit/>
          </a:bodyPr>
          <a:lstStyle/>
          <a:p>
            <a:r>
              <a:rPr lang="en-US" dirty="0"/>
              <a:t>storyboard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CF335-A06F-480E-9118-2C9F4558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1A3D72E-5A3C-4B36-C9EB-F66E8F0F8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68262"/>
              </p:ext>
            </p:extLst>
          </p:nvPr>
        </p:nvGraphicFramePr>
        <p:xfrm>
          <a:off x="370390" y="1913870"/>
          <a:ext cx="11386182" cy="4430838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731496">
                  <a:extLst>
                    <a:ext uri="{9D8B030D-6E8A-4147-A177-3AD203B41FA5}">
                      <a16:colId xmlns:a16="http://schemas.microsoft.com/office/drawing/2014/main" val="962708386"/>
                    </a:ext>
                  </a:extLst>
                </a:gridCol>
                <a:gridCol w="6738622">
                  <a:extLst>
                    <a:ext uri="{9D8B030D-6E8A-4147-A177-3AD203B41FA5}">
                      <a16:colId xmlns:a16="http://schemas.microsoft.com/office/drawing/2014/main" val="601768633"/>
                    </a:ext>
                  </a:extLst>
                </a:gridCol>
                <a:gridCol w="3916064">
                  <a:extLst>
                    <a:ext uri="{9D8B030D-6E8A-4147-A177-3AD203B41FA5}">
                      <a16:colId xmlns:a16="http://schemas.microsoft.com/office/drawing/2014/main" val="1677749027"/>
                    </a:ext>
                  </a:extLst>
                </a:gridCol>
              </a:tblGrid>
              <a:tr h="358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Slide</a:t>
                      </a:r>
                      <a:endParaRPr lang="en-US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Scene Description</a:t>
                      </a:r>
                      <a:endParaRPr lang="en-US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Audio / Sound Design Notes (Optional)</a:t>
                      </a:r>
                      <a:endParaRPr lang="en-US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891598"/>
                  </a:ext>
                </a:extLst>
              </a:tr>
              <a:tr h="358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Fade in from black. A smooth walnut surface fills the frame under warm, directional light.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Optional faint ambient room tone or silence.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729083"/>
                  </a:ext>
                </a:extLst>
              </a:tr>
              <a:tr h="358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A hand enters frame, slowly gliding across the flat surface. The lighting highlights the calm, even grain.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Option: quiet, natural skin-on-wood sound or nothing at all.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24441"/>
                  </a:ext>
                </a:extLst>
              </a:tr>
              <a:tr h="358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Close-up on fingertips — the movement is smooth and confident. The shot emphasizes stillness and control.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Remain silent here; visual rhythm carries the moment.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82714"/>
                  </a:ext>
                </a:extLst>
              </a:tr>
              <a:tr h="358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Cut — same hand now touches a carved surface. The texture visibly changes how the fingers move, guiding their path.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Optional light texture glide sound, almost inaudible.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768829"/>
                  </a:ext>
                </a:extLst>
              </a:tr>
              <a:tr h="358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The hand continues to trace the carved lines — movement feels guided, responsive, natural.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Silence or very soft breath cue; tactile focus only.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354504"/>
                  </a:ext>
                </a:extLst>
              </a:tr>
              <a:tr h="358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A thin wisp of smoke enters frame, rising gently between the carving and the camera.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Option: faint whoosh or soft exhale — only if it feels natural.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344679"/>
                  </a:ext>
                </a:extLst>
              </a:tr>
              <a:tr h="358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The smoke fills the frame, creating a clean, direct transition.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Fade to silence if using any sound.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03956"/>
                  </a:ext>
                </a:extLst>
              </a:tr>
              <a:tr h="5339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The logo begins to engrave into the carved surface — slow, deliberate, clean motion.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Optional single etching or carving sound timed to the movement (minimal, low volume).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154083"/>
                  </a:ext>
                </a:extLst>
              </a:tr>
              <a:tr h="5339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The logo completes — “HAPTIC WORKS” surrounded by a circular line that subtly resembles a fingerprint or drawn gesture.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>
                          <a:solidFill>
                            <a:schemeClr val="tx1"/>
                          </a:solidFill>
                          <a:effectLst/>
                        </a:rPr>
                        <a:t>One soft click or chime if you want punctuation; otherwise pure silence.</a:t>
                      </a:r>
                      <a:endParaRPr lang="en-US" sz="10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330675"/>
                  </a:ext>
                </a:extLst>
              </a:tr>
              <a:tr h="358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100" cap="none" spc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0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Tagline Made to Be Felt fades in below. The image holds briefly, then fades to black.</a:t>
                      </a:r>
                      <a:endParaRPr lang="en-US" sz="10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Optional faint breath out or full silence. End on stillness.</a:t>
                      </a:r>
                      <a:endParaRPr lang="en-US" sz="10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5847" marT="18339" marB="13754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238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48682-36EE-79D9-99F4-130FC81BE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1">
            <a:extLst>
              <a:ext uri="{FF2B5EF4-FFF2-40B4-BE49-F238E27FC236}">
                <a16:creationId xmlns:a16="http://schemas.microsoft.com/office/drawing/2014/main" id="{6F3C4EE1-09CD-3636-5A86-87EC43245FC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endParaRPr lang="en-US"/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488A59AB-4E20-1B6C-6CBE-4D47EE14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6957"/>
            <a:ext cx="9997440" cy="1662113"/>
          </a:xfrm>
        </p:spPr>
        <p:txBody>
          <a:bodyPr anchor="ctr">
            <a:normAutofit/>
          </a:bodyPr>
          <a:lstStyle/>
          <a:p>
            <a:r>
              <a:rPr lang="en-US" dirty="0"/>
              <a:t>Self Shoot Footage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FFBB1-83A9-F7FF-D355-C05D3979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76B3EC-3FB7-D630-5A55-75449CC431D9}"/>
              </a:ext>
            </a:extLst>
          </p:cNvPr>
          <p:cNvGraphicFramePr>
            <a:graphicFrameLocks noGrp="1"/>
          </p:cNvGraphicFramePr>
          <p:nvPr>
            <p:ph type="tbl" sz="quarter" idx="23"/>
            <p:extLst>
              <p:ext uri="{D42A27DB-BD31-4B8C-83A1-F6EECF244321}">
                <p14:modId xmlns:p14="http://schemas.microsoft.com/office/powerpoint/2010/main" val="1035579106"/>
              </p:ext>
            </p:extLst>
          </p:nvPr>
        </p:nvGraphicFramePr>
        <p:xfrm>
          <a:off x="1097279" y="2989169"/>
          <a:ext cx="9997441" cy="2613273"/>
        </p:xfrm>
        <a:graphic>
          <a:graphicData uri="http://schemas.openxmlformats.org/drawingml/2006/table">
            <a:tbl>
              <a:tblPr firstRow="1" bandRow="1"/>
              <a:tblGrid>
                <a:gridCol w="1605202">
                  <a:extLst>
                    <a:ext uri="{9D8B030D-6E8A-4147-A177-3AD203B41FA5}">
                      <a16:colId xmlns:a16="http://schemas.microsoft.com/office/drawing/2014/main" val="2860563417"/>
                    </a:ext>
                  </a:extLst>
                </a:gridCol>
                <a:gridCol w="2797413">
                  <a:extLst>
                    <a:ext uri="{9D8B030D-6E8A-4147-A177-3AD203B41FA5}">
                      <a16:colId xmlns:a16="http://schemas.microsoft.com/office/drawing/2014/main" val="3952716674"/>
                    </a:ext>
                  </a:extLst>
                </a:gridCol>
                <a:gridCol w="2797413">
                  <a:extLst>
                    <a:ext uri="{9D8B030D-6E8A-4147-A177-3AD203B41FA5}">
                      <a16:colId xmlns:a16="http://schemas.microsoft.com/office/drawing/2014/main" val="3473658752"/>
                    </a:ext>
                  </a:extLst>
                </a:gridCol>
                <a:gridCol w="2797413">
                  <a:extLst>
                    <a:ext uri="{9D8B030D-6E8A-4147-A177-3AD203B41FA5}">
                      <a16:colId xmlns:a16="http://schemas.microsoft.com/office/drawing/2014/main" val="2473670859"/>
                    </a:ext>
                  </a:extLst>
                </a:gridCol>
              </a:tblGrid>
              <a:tr h="3950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Shot #</a:t>
                      </a:r>
                      <a:endParaRPr lang="en-US" sz="1800"/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Description</a:t>
                      </a:r>
                      <a:endParaRPr lang="en-US" sz="1800"/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Angle / Detail</a:t>
                      </a:r>
                      <a:endParaRPr lang="en-US" sz="1800"/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Notes</a:t>
                      </a:r>
                      <a:endParaRPr lang="en-US" sz="1800"/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2693"/>
                  </a:ext>
                </a:extLst>
              </a:tr>
              <a:tr h="3950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Hand on flat wood surface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Macro side light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Smooth texture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791463"/>
                  </a:ext>
                </a:extLst>
              </a:tr>
              <a:tr h="3950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2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Hand on carved surface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Macro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Guided movement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404997"/>
                  </a:ext>
                </a:extLst>
              </a:tr>
              <a:tr h="3950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3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Smoke transition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Soft focus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Natural exhale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372646"/>
                  </a:ext>
                </a:extLst>
              </a:tr>
              <a:tr h="3950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4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Logo engraving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Close-up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Text appears etched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914027"/>
                  </a:ext>
                </a:extLst>
              </a:tr>
              <a:tr h="3950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5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Final logo hold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Centered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Circle + tagline fade</a:t>
                      </a:r>
                    </a:p>
                  </a:txBody>
                  <a:tcPr marL="89517" marR="89517" marT="44759" marB="4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24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27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F572A-C162-3F18-D1DC-CAF69FB5D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1">
            <a:extLst>
              <a:ext uri="{FF2B5EF4-FFF2-40B4-BE49-F238E27FC236}">
                <a16:creationId xmlns:a16="http://schemas.microsoft.com/office/drawing/2014/main" id="{70B756B2-D0F8-F30F-62B4-C068107736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5" y="-4763"/>
            <a:ext cx="5021348" cy="6858001"/>
          </a:xfrm>
        </p:spPr>
        <p:txBody>
          <a:bodyPr/>
          <a:lstStyle/>
          <a:p>
            <a:endParaRPr lang="en-US"/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CC454C9D-E80E-8BCF-E726-FA625CA07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8" y="457201"/>
            <a:ext cx="4776538" cy="2285999"/>
          </a:xfrm>
        </p:spPr>
        <p:txBody>
          <a:bodyPr anchor="ctr">
            <a:normAutofit/>
          </a:bodyPr>
          <a:lstStyle/>
          <a:p>
            <a:r>
              <a:rPr lang="en-US" sz="5100"/>
              <a:t>Equipment Procurement</a:t>
            </a:r>
            <a:br>
              <a:rPr lang="en-US" sz="5100"/>
            </a:br>
            <a:endParaRPr lang="en-US" sz="51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76678D-0B27-E6F8-67E8-E99C0D63F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84357"/>
            <a:ext cx="5259388" cy="44421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Camera:</a:t>
            </a:r>
            <a:r>
              <a:rPr lang="en-US" dirty="0"/>
              <a:t> DSLR or mirrorless (manual focus for texture shots)</a:t>
            </a:r>
            <a:br>
              <a:rPr lang="en-US" dirty="0"/>
            </a:br>
            <a:r>
              <a:rPr lang="en-US" b="1" dirty="0"/>
              <a:t>Tripod:</a:t>
            </a:r>
            <a:r>
              <a:rPr lang="en-US" dirty="0"/>
              <a:t> Yes — stability for macro focus</a:t>
            </a:r>
            <a:br>
              <a:rPr lang="en-US" dirty="0"/>
            </a:br>
            <a:r>
              <a:rPr lang="en-US" b="1" dirty="0"/>
              <a:t>Lighting:</a:t>
            </a:r>
            <a:r>
              <a:rPr lang="en-US" dirty="0"/>
              <a:t> Single warm LED; optional reflector</a:t>
            </a:r>
            <a:br>
              <a:rPr lang="en-US" dirty="0"/>
            </a:br>
            <a:r>
              <a:rPr lang="en-US" b="1" dirty="0"/>
              <a:t>Audio:</a:t>
            </a:r>
            <a:r>
              <a:rPr lang="en-US" dirty="0"/>
              <a:t> Lavalier or shotgun mic for texture sounds (optional)</a:t>
            </a:r>
            <a:br>
              <a:rPr lang="en-US" dirty="0"/>
            </a:br>
            <a:r>
              <a:rPr lang="en-US" b="1" dirty="0"/>
              <a:t>Other:</a:t>
            </a:r>
            <a:r>
              <a:rPr lang="en-US" dirty="0"/>
              <a:t> Small fan or vapor device for smoke transition</a:t>
            </a:r>
          </a:p>
          <a:p>
            <a:pPr>
              <a:lnSpc>
                <a:spcPct val="90000"/>
              </a:lnSpc>
            </a:pPr>
            <a:r>
              <a:rPr lang="en-US" i="1" dirty="0"/>
              <a:t>Plan:</a:t>
            </a:r>
            <a:r>
              <a:rPr lang="en-US" dirty="0"/>
              <a:t> borrow from campus media lab or shoot using available natural light + tripod.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21A7B3-3F03-0F40-E07F-42740218337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20XX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41BDA-4925-C90A-FACE-462754398D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2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A03EA-7061-1D8B-D029-C5CFA733C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1">
            <a:extLst>
              <a:ext uri="{FF2B5EF4-FFF2-40B4-BE49-F238E27FC236}">
                <a16:creationId xmlns:a16="http://schemas.microsoft.com/office/drawing/2014/main" id="{C50DB3D1-42CA-D1C4-2848-E5E9EF3A68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5" y="-4763"/>
            <a:ext cx="5021348" cy="6858001"/>
          </a:xfrm>
        </p:spPr>
        <p:txBody>
          <a:bodyPr/>
          <a:lstStyle/>
          <a:p>
            <a:endParaRPr lang="en-US"/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24BE79F4-B2BB-1401-A28E-021158DF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8" y="457201"/>
            <a:ext cx="4776538" cy="2285999"/>
          </a:xfrm>
        </p:spPr>
        <p:txBody>
          <a:bodyPr anchor="ctr">
            <a:normAutofit/>
          </a:bodyPr>
          <a:lstStyle/>
          <a:p>
            <a:r>
              <a:rPr lang="en-US"/>
              <a:t>Location Scouting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563118-3731-AEFA-C1E2-5C3CB1EDD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84357"/>
            <a:ext cx="5259388" cy="44421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Location:</a:t>
            </a:r>
            <a:r>
              <a:rPr lang="en-US"/>
              <a:t> Home workshop or controlled indoor studio setting.</a:t>
            </a:r>
            <a:br>
              <a:rPr lang="en-US"/>
            </a:br>
            <a:r>
              <a:rPr lang="en-US" b="1"/>
              <a:t>Lighting Notes:</a:t>
            </a:r>
            <a:r>
              <a:rPr lang="en-US"/>
              <a:t> One directional light to emphasize grain texture; neutral background.</a:t>
            </a:r>
            <a:br>
              <a:rPr lang="en-US"/>
            </a:br>
            <a:r>
              <a:rPr lang="en-US" b="1"/>
              <a:t>Surface:</a:t>
            </a:r>
            <a:r>
              <a:rPr lang="en-US"/>
              <a:t> Walnut 10" × 10" × 2" block with carving pattern (your actual piece).</a:t>
            </a:r>
            <a:br>
              <a:rPr lang="en-US"/>
            </a:br>
            <a:r>
              <a:rPr lang="en-US" b="1"/>
              <a:t>Why:</a:t>
            </a:r>
            <a:r>
              <a:rPr lang="en-US"/>
              <a:t> Provides direct tactile authenticity to the brand — same material used in Haptic Works products.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955C1-3093-3F25-2847-5E8EAB637C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20XX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DF08E-3F85-646C-4009-D74662E531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1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9C662-639B-C1C5-96A7-304C3114F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1">
            <a:extLst>
              <a:ext uri="{FF2B5EF4-FFF2-40B4-BE49-F238E27FC236}">
                <a16:creationId xmlns:a16="http://schemas.microsoft.com/office/drawing/2014/main" id="{C30AAADB-004B-E5CA-D528-AAEFE86581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5" y="-4763"/>
            <a:ext cx="5021348" cy="6858001"/>
          </a:xfrm>
        </p:spPr>
        <p:txBody>
          <a:bodyPr/>
          <a:lstStyle/>
          <a:p>
            <a:endParaRPr lang="en-US"/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21DD67F9-B6CD-EA15-095A-E6889E5B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8" y="457201"/>
            <a:ext cx="4776538" cy="2285999"/>
          </a:xfrm>
        </p:spPr>
        <p:txBody>
          <a:bodyPr anchor="ctr">
            <a:normAutofit/>
          </a:bodyPr>
          <a:lstStyle/>
          <a:p>
            <a:r>
              <a:rPr lang="en-US"/>
              <a:t>Audio to Capture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CC793B-C43A-16CE-47CA-9B99D373C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84357"/>
            <a:ext cx="5259388" cy="4442153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/>
              <a:t>Soft hand-on-wood sound (recorded with phone mic)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/>
              <a:t>Light exhale or whoosh for smoke transition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/>
              <a:t>Etching sound timed to logo engraving (optional)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/>
              <a:t>Single chime or click for logo completion</a:t>
            </a:r>
          </a:p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D563F-797A-1C43-0AC2-A429F93144D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20XX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D1F77-D6F7-92A1-A312-F693A1E551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Presentation title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12B92-479F-DADC-5304-0CFEA0AA1D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27E1891-E62B-79D4-03C4-58E8E405E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06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rk Wood">
      <a:dk1>
        <a:srgbClr val="192A2E"/>
      </a:dk1>
      <a:lt1>
        <a:srgbClr val="FFFFFF"/>
      </a:lt1>
      <a:dk2>
        <a:srgbClr val="936959"/>
      </a:dk2>
      <a:lt2>
        <a:srgbClr val="576466"/>
      </a:lt2>
      <a:accent1>
        <a:srgbClr val="192A2E"/>
      </a:accent1>
      <a:accent2>
        <a:srgbClr val="41536D"/>
      </a:accent2>
      <a:accent3>
        <a:srgbClr val="7F3A33"/>
      </a:accent3>
      <a:accent4>
        <a:srgbClr val="B2714B"/>
      </a:accent4>
      <a:accent5>
        <a:srgbClr val="D5C9BD"/>
      </a:accent5>
      <a:accent6>
        <a:srgbClr val="8D9C95"/>
      </a:accent6>
      <a:hlink>
        <a:srgbClr val="EAEAEA"/>
      </a:hlink>
      <a:folHlink>
        <a:srgbClr val="954F72"/>
      </a:folHlink>
    </a:clrScheme>
    <a:fontScheme name="Dark Wood">
      <a:majorFont>
        <a:latin typeface="Bodoni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 Wood Template_Win32_AP_v2.potx" id="{B9172EDA-FE51-408A-92F2-9CD3D813CA97}" vid="{185EE45A-9B88-4674-B175-0BCC18C71E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594F112-2C18-4A4B-8670-27820EBCA1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71BCEA-BFD4-4A19-A553-5C9F87CB8F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EA95FB-CA08-49B7-ACB3-F9D3CF51D93A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Dark wood presentation</Template>
  <TotalTime>38</TotalTime>
  <Words>804</Words>
  <Application>Microsoft Office PowerPoint</Application>
  <PresentationFormat>Widescreen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Amasis MT Pro Medium</vt:lpstr>
      <vt:lpstr>Aptos</vt:lpstr>
      <vt:lpstr>Arial</vt:lpstr>
      <vt:lpstr>Avenir Next LT Pro</vt:lpstr>
      <vt:lpstr>Bodoni MT</vt:lpstr>
      <vt:lpstr>Calibri</vt:lpstr>
      <vt:lpstr>MBF Royal</vt:lpstr>
      <vt:lpstr>Poppins</vt:lpstr>
      <vt:lpstr>Office Theme</vt:lpstr>
      <vt:lpstr>Haptic Works  -Made to be felt</vt:lpstr>
      <vt:lpstr>Visual Focus</vt:lpstr>
      <vt:lpstr>Typography</vt:lpstr>
      <vt:lpstr>Color Palette</vt:lpstr>
      <vt:lpstr>storyboard</vt:lpstr>
      <vt:lpstr>Self Shoot Footage List</vt:lpstr>
      <vt:lpstr>Equipment Procurement </vt:lpstr>
      <vt:lpstr>Location Scouting</vt:lpstr>
      <vt:lpstr>Audio to Capture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Valerie Alt</dc:creator>
  <cp:lastModifiedBy>Valerie Alt</cp:lastModifiedBy>
  <cp:revision>2</cp:revision>
  <dcterms:created xsi:type="dcterms:W3CDTF">2025-10-21T23:16:25Z</dcterms:created>
  <dcterms:modified xsi:type="dcterms:W3CDTF">2025-10-21T23:54:45Z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