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Shape 113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Shape 122"/>
          <p:cNvSpPr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Shape 123"/>
          <p:cNvSpPr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Shape 124"/>
          <p:cNvSpPr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Shape 133"/>
          <p:cNvSpPr/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hape 1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Shape 23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Shape 35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Shape 52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Shape 53"/>
          <p:cNvSpPr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Shape 92"/>
          <p:cNvSpPr/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Shape 94"/>
          <p:cNvSpPr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ctrTitle"/>
          </p:nvPr>
        </p:nvSpPr>
        <p:spPr>
          <a:xfrm>
            <a:off x="406400" y="6311900"/>
            <a:ext cx="12192000" cy="2705100"/>
          </a:xfrm>
          <a:prstGeom prst="rect">
            <a:avLst/>
          </a:prstGeom>
        </p:spPr>
        <p:txBody>
          <a:bodyPr/>
          <a:lstStyle>
            <a:lvl1pPr defTabSz="490727">
              <a:defRPr sz="14280"/>
            </a:lvl1pPr>
          </a:lstStyle>
          <a:p>
            <a:pPr/>
            <a:r>
              <a:t>AN Artist Above ALL</a:t>
            </a:r>
          </a:p>
        </p:txBody>
      </p:sp>
      <p:sp>
        <p:nvSpPr>
          <p:cNvPr id="167" name="Shape 16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with Brendon Rosenkranz</a:t>
            </a:r>
          </a:p>
        </p:txBody>
      </p:sp>
      <p:sp>
        <p:nvSpPr>
          <p:cNvPr id="168" name="Shape 168"/>
          <p:cNvSpPr/>
          <p:nvPr/>
        </p:nvSpPr>
        <p:spPr>
          <a:xfrm>
            <a:off x="390397" y="7723716"/>
            <a:ext cx="298831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Produced by Tratyn Bush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9</a:t>
            </a:r>
          </a:p>
        </p:txBody>
      </p:sp>
      <p:pic>
        <p:nvPicPr>
          <p:cNvPr id="211" name="maxresdefault (2)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6441" t="0" r="16441" b="0"/>
          <a:stretch>
            <a:fillRect/>
          </a:stretch>
        </p:blipFill>
        <p:spPr>
          <a:xfrm>
            <a:off x="7112000" y="3136530"/>
            <a:ext cx="5486400" cy="4598140"/>
          </a:xfrm>
          <a:prstGeom prst="rect">
            <a:avLst/>
          </a:prstGeom>
        </p:spPr>
      </p:pic>
      <p:sp>
        <p:nvSpPr>
          <p:cNvPr id="212" name="Shape 212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TIME:1:39</a:t>
            </a:r>
          </a:p>
        </p:txBody>
      </p:sp>
      <p:sp>
        <p:nvSpPr>
          <p:cNvPr id="213" name="Shape 21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Film Flare effect into fade to white from scene to scene</a:t>
            </a:r>
          </a:p>
          <a:p>
            <a:pPr/>
            <a:r>
              <a:t>Audio - Second track starts ( Chichen Itza Demo) </a:t>
            </a:r>
          </a:p>
          <a:p>
            <a:pPr/>
            <a:r>
              <a:t>Script - Nature B-roll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10</a:t>
            </a:r>
          </a:p>
        </p:txBody>
      </p:sp>
      <p:pic>
        <p:nvPicPr>
          <p:cNvPr id="216" name="maxresdefault (1)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9576" t="0" r="27205" b="0"/>
          <a:stretch>
            <a:fillRect/>
          </a:stretch>
        </p:blipFill>
        <p:spPr>
          <a:xfrm>
            <a:off x="7112000" y="2994737"/>
            <a:ext cx="5486400" cy="4881726"/>
          </a:xfrm>
          <a:prstGeom prst="rect">
            <a:avLst/>
          </a:prstGeom>
        </p:spPr>
      </p:pic>
      <p:sp>
        <p:nvSpPr>
          <p:cNvPr id="217" name="Shape 217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TIME:1:50</a:t>
            </a:r>
          </a:p>
        </p:txBody>
      </p:sp>
      <p:sp>
        <p:nvSpPr>
          <p:cNvPr id="218" name="Shape 21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Cross Fade with White</a:t>
            </a:r>
          </a:p>
          <a:p>
            <a:pPr/>
            <a:r>
              <a:t>Audio - Fade into audio of Brendon speaking in interview Questions 4-9.</a:t>
            </a:r>
          </a:p>
          <a:p>
            <a:pPr/>
            <a:r>
              <a:t>Script - A b-roll of Brendon playing in the studio. Cut to Brendon speaking on key words.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11</a:t>
            </a:r>
          </a:p>
        </p:txBody>
      </p:sp>
      <p:pic>
        <p:nvPicPr>
          <p:cNvPr id="221" name="Screen Shot 2015-11-10 at 6.54.27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5475" t="0" r="15733" b="0"/>
          <a:stretch>
            <a:fillRect/>
          </a:stretch>
        </p:blipFill>
        <p:spPr>
          <a:xfrm>
            <a:off x="7112000" y="2301884"/>
            <a:ext cx="5486400" cy="6267432"/>
          </a:xfrm>
          <a:prstGeom prst="rect">
            <a:avLst/>
          </a:prstGeom>
        </p:spPr>
      </p:pic>
      <p:sp>
        <p:nvSpPr>
          <p:cNvPr id="222" name="Shape 222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TIME:2:01</a:t>
            </a:r>
          </a:p>
        </p:txBody>
      </p:sp>
      <p:sp>
        <p:nvSpPr>
          <p:cNvPr id="223" name="Shape 22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to different shots</a:t>
            </a:r>
          </a:p>
          <a:p>
            <a:pPr/>
            <a:r>
              <a:t>Audio - Brendon speaking in interview Questions 4-9.</a:t>
            </a:r>
          </a:p>
          <a:p>
            <a:pPr/>
            <a:r>
              <a:t>Script - A b-roll of Brendon playing in the studio. Cut to Brendon speaking on key words.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12</a:t>
            </a:r>
          </a:p>
        </p:txBody>
      </p:sp>
      <p:pic>
        <p:nvPicPr>
          <p:cNvPr id="226" name="We-Are-The-In-Crowd-Never-Be-What-You-Want-acoustic-music-video-we-are-the-in-crowd-28020315-852-480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41663" t="0" r="9845" b="0"/>
          <a:stretch>
            <a:fillRect/>
          </a:stretch>
        </p:blipFill>
        <p:spPr>
          <a:xfrm>
            <a:off x="7112000" y="2128529"/>
            <a:ext cx="5486400" cy="6374146"/>
          </a:xfrm>
          <a:prstGeom prst="rect">
            <a:avLst/>
          </a:prstGeom>
        </p:spPr>
      </p:pic>
      <p:sp>
        <p:nvSpPr>
          <p:cNvPr id="227" name="Shape 227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TIME:2:12</a:t>
            </a:r>
          </a:p>
        </p:txBody>
      </p:sp>
      <p:sp>
        <p:nvSpPr>
          <p:cNvPr id="228" name="Shape 22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to different shots</a:t>
            </a:r>
          </a:p>
          <a:p>
            <a:pPr/>
            <a:r>
              <a:t>Audio - Brendon speaking in interview Questions 4-9.</a:t>
            </a:r>
          </a:p>
          <a:p>
            <a:pPr/>
            <a:r>
              <a:t>Script - A b-roll of Brendon playing in the studio. Cut to Brendon speaking on key words.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13</a:t>
            </a:r>
          </a:p>
        </p:txBody>
      </p:sp>
      <p:pic>
        <p:nvPicPr>
          <p:cNvPr id="231" name="Screen Shot 2015-11-10 at 6.55.21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20891" t="0" r="17165" b="0"/>
          <a:stretch>
            <a:fillRect/>
          </a:stretch>
        </p:blipFill>
        <p:spPr>
          <a:xfrm>
            <a:off x="7112000" y="2940189"/>
            <a:ext cx="5486400" cy="4990822"/>
          </a:xfrm>
          <a:prstGeom prst="rect">
            <a:avLst/>
          </a:prstGeom>
        </p:spPr>
      </p:pic>
      <p:sp>
        <p:nvSpPr>
          <p:cNvPr id="232" name="Shape 232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TIME:2:23</a:t>
            </a:r>
          </a:p>
        </p:txBody>
      </p:sp>
      <p:sp>
        <p:nvSpPr>
          <p:cNvPr id="233" name="Shape 23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to different shots</a:t>
            </a:r>
          </a:p>
          <a:p>
            <a:pPr/>
            <a:r>
              <a:t>Audio - Brendon speaking in interview Questions 4-9.</a:t>
            </a:r>
          </a:p>
          <a:p>
            <a:pPr/>
            <a:r>
              <a:t>Script - A b-roll of Brendon’s Interests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14</a:t>
            </a:r>
          </a:p>
        </p:txBody>
      </p:sp>
      <p:pic>
        <p:nvPicPr>
          <p:cNvPr id="236" name="8379cbad0946b98e744368679c536d4c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1030" t="0" r="11030" b="0"/>
          <a:stretch>
            <a:fillRect/>
          </a:stretch>
        </p:blipFill>
        <p:spPr>
          <a:xfrm>
            <a:off x="7112000" y="1915929"/>
            <a:ext cx="5486400" cy="7039342"/>
          </a:xfrm>
          <a:prstGeom prst="rect">
            <a:avLst/>
          </a:prstGeom>
        </p:spPr>
      </p:pic>
      <p:sp>
        <p:nvSpPr>
          <p:cNvPr id="237" name="Shape 237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TIME:2:34</a:t>
            </a:r>
          </a:p>
        </p:txBody>
      </p:sp>
      <p:sp>
        <p:nvSpPr>
          <p:cNvPr id="238" name="Shape 23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Cut to black from previous Shot</a:t>
            </a:r>
          </a:p>
          <a:p>
            <a:pPr/>
            <a:r>
              <a:t>Audio - Audio from different shows played by Brendon</a:t>
            </a:r>
          </a:p>
          <a:p>
            <a:pPr/>
            <a:r>
              <a:t>Script - Clips shots of different shows Brendon played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15</a:t>
            </a:r>
          </a:p>
        </p:txBody>
      </p:sp>
      <p:sp>
        <p:nvSpPr>
          <p:cNvPr id="241" name="Shape 241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TIME:2:45</a:t>
            </a:r>
          </a:p>
        </p:txBody>
      </p:sp>
      <p:sp>
        <p:nvSpPr>
          <p:cNvPr id="242" name="Shape 24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Cut to black from previous Shot</a:t>
            </a:r>
          </a:p>
          <a:p>
            <a:pPr/>
            <a:r>
              <a:t>Audio - Audio from different shows played by Brendon</a:t>
            </a:r>
          </a:p>
          <a:p>
            <a:pPr/>
            <a:r>
              <a:t>Script - Clips shots of different shows Brendon played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16</a:t>
            </a:r>
          </a:p>
        </p:txBody>
      </p:sp>
      <p:sp>
        <p:nvSpPr>
          <p:cNvPr id="245" name="Shape 245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tIME:2:56</a:t>
            </a:r>
          </a:p>
        </p:txBody>
      </p:sp>
      <p:sp>
        <p:nvSpPr>
          <p:cNvPr id="246" name="Shape 246"/>
          <p:cNvSpPr/>
          <p:nvPr/>
        </p:nvSpPr>
        <p:spPr>
          <a:xfrm>
            <a:off x="406400" y="2743200"/>
            <a:ext cx="62992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44500" indent="-444500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/>
            </a:pPr>
            <a:r>
              <a:t>Effects - Cut to black from previous Shot</a:t>
            </a:r>
          </a:p>
          <a:p>
            <a:pPr marL="444500" indent="-444500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/>
            </a:pPr>
            <a:r>
              <a:t>Audio - Audio from different shows played by Brendon</a:t>
            </a:r>
          </a:p>
          <a:p>
            <a:pPr marL="444500" indent="-444500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/>
            </a:pPr>
            <a:r>
              <a:t>Script - Clips shots of different shows Brendon played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17</a:t>
            </a:r>
          </a:p>
        </p:txBody>
      </p:sp>
      <p:pic>
        <p:nvPicPr>
          <p:cNvPr id="249" name="desert-walking-300x220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4820" t="0" r="14820" b="0"/>
          <a:stretch>
            <a:fillRect/>
          </a:stretch>
        </p:blipFill>
        <p:spPr>
          <a:xfrm>
            <a:off x="7112000" y="2576410"/>
            <a:ext cx="5486400" cy="5718380"/>
          </a:xfrm>
          <a:prstGeom prst="rect">
            <a:avLst/>
          </a:prstGeom>
        </p:spPr>
      </p:pic>
      <p:sp>
        <p:nvSpPr>
          <p:cNvPr id="250" name="Shape 250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tIME:3:07</a:t>
            </a:r>
          </a:p>
        </p:txBody>
      </p:sp>
      <p:sp>
        <p:nvSpPr>
          <p:cNvPr id="251" name="Shape 251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in from Black (Cut to black from last shot)</a:t>
            </a:r>
          </a:p>
          <a:p>
            <a:pPr/>
            <a:r>
              <a:t>Audio - Third Song ( Sample Song created for Video )</a:t>
            </a:r>
          </a:p>
          <a:p>
            <a:pPr/>
            <a:r>
              <a:t>Script - B-Roll of Nature Hikes ( Desert Area 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18</a:t>
            </a:r>
          </a:p>
        </p:txBody>
      </p:sp>
      <p:sp>
        <p:nvSpPr>
          <p:cNvPr id="254" name="Shape 254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tIME:3:18</a:t>
            </a:r>
          </a:p>
        </p:txBody>
      </p:sp>
      <p:sp>
        <p:nvSpPr>
          <p:cNvPr id="255" name="Shape 255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Film Flare</a:t>
            </a:r>
          </a:p>
          <a:p>
            <a:pPr/>
            <a:r>
              <a:t>Audio - Third Song ( Sample Song created for Video )</a:t>
            </a:r>
          </a:p>
          <a:p>
            <a:pPr/>
            <a:r>
              <a:t>Script - B-Roll of Nature Hikes ( Desert Area )</a:t>
            </a:r>
          </a:p>
        </p:txBody>
      </p:sp>
      <p:pic>
        <p:nvPicPr>
          <p:cNvPr id="256" name="Screen Shot 2015-11-10 at 6.42.53 PM.png"/>
          <p:cNvPicPr>
            <a:picLocks noChangeAspect="1"/>
          </p:cNvPicPr>
          <p:nvPr/>
        </p:nvPicPr>
        <p:blipFill>
          <a:blip r:embed="rId2">
            <a:extLst/>
          </a:blip>
          <a:srcRect l="209" t="0" r="14456" b="0"/>
          <a:stretch>
            <a:fillRect/>
          </a:stretch>
        </p:blipFill>
        <p:spPr>
          <a:xfrm>
            <a:off x="7111999" y="3630464"/>
            <a:ext cx="5486401" cy="3610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</a:t>
            </a:r>
          </a:p>
        </p:txBody>
      </p:sp>
      <p:pic>
        <p:nvPicPr>
          <p:cNvPr id="171" name="titleframe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8843" t="0" r="8843" b="0"/>
          <a:stretch>
            <a:fillRect/>
          </a:stretch>
        </p:blipFill>
        <p:spPr>
          <a:xfrm>
            <a:off x="6699740" y="2714373"/>
            <a:ext cx="5988659" cy="4092475"/>
          </a:xfrm>
          <a:prstGeom prst="rect">
            <a:avLst/>
          </a:prstGeom>
        </p:spPr>
      </p:pic>
      <p:sp>
        <p:nvSpPr>
          <p:cNvPr id="172" name="Shape 172"/>
          <p:cNvSpPr/>
          <p:nvPr>
            <p:ph type="title"/>
          </p:nvPr>
        </p:nvSpPr>
        <p:spPr>
          <a:xfrm>
            <a:off x="4064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time:0:11</a:t>
            </a:r>
          </a:p>
        </p:txBody>
      </p:sp>
      <p:sp>
        <p:nvSpPr>
          <p:cNvPr id="173" name="Shape 17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Soft fade In to Title Frame</a:t>
            </a:r>
          </a:p>
          <a:p>
            <a:pPr/>
            <a:r>
              <a:t>Audio - Fade in to track (under the watch of the sun) Only the beginning</a:t>
            </a:r>
          </a:p>
          <a:p>
            <a:pPr/>
            <a:r>
              <a:t>Script - Stay on Title frame while music fully fades in. A soft fade out transition into opening bee reel.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19</a:t>
            </a:r>
          </a:p>
        </p:txBody>
      </p:sp>
      <p:sp>
        <p:nvSpPr>
          <p:cNvPr id="259" name="Shape 259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tIME:3:29</a:t>
            </a:r>
          </a:p>
        </p:txBody>
      </p:sp>
      <p:sp>
        <p:nvSpPr>
          <p:cNvPr id="260" name="Shape 260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</a:t>
            </a:r>
          </a:p>
          <a:p>
            <a:pPr/>
            <a:r>
              <a:t>Audio - Third Song ( Sample Song created for Video )</a:t>
            </a:r>
          </a:p>
          <a:p>
            <a:pPr/>
            <a:r>
              <a:t>Script - B-Roll of Nature Hikes ( Desert Area 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20</a:t>
            </a:r>
          </a:p>
        </p:txBody>
      </p:sp>
      <p:sp>
        <p:nvSpPr>
          <p:cNvPr id="263" name="Shape 263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tIME:3:40</a:t>
            </a:r>
          </a:p>
        </p:txBody>
      </p:sp>
      <p:sp>
        <p:nvSpPr>
          <p:cNvPr id="264" name="Shape 26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to black after song</a:t>
            </a:r>
          </a:p>
          <a:p>
            <a:pPr/>
            <a:r>
              <a:t>Audio - Third Song ( Sample Song created for Video )</a:t>
            </a:r>
          </a:p>
          <a:p>
            <a:pPr/>
            <a:r>
              <a:t>Script - B-Roll of Nature Hikes ( Desert Area )</a:t>
            </a:r>
          </a:p>
        </p:txBody>
      </p:sp>
      <p:pic>
        <p:nvPicPr>
          <p:cNvPr id="265" name="fadetoblack.jpg"/>
          <p:cNvPicPr>
            <a:picLocks noChangeAspect="1"/>
          </p:cNvPicPr>
          <p:nvPr/>
        </p:nvPicPr>
        <p:blipFill>
          <a:blip r:embed="rId2">
            <a:extLst/>
          </a:blip>
          <a:srcRect l="30211" t="0" r="30211" b="0"/>
          <a:stretch>
            <a:fillRect/>
          </a:stretch>
        </p:blipFill>
        <p:spPr>
          <a:xfrm>
            <a:off x="7111999" y="1536700"/>
            <a:ext cx="5486401" cy="779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21</a:t>
            </a:r>
          </a:p>
        </p:txBody>
      </p:sp>
      <p:pic>
        <p:nvPicPr>
          <p:cNvPr id="268" name="Stephan-Mann-Guitar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958" t="0" r="3958" b="0"/>
          <a:stretch>
            <a:fillRect/>
          </a:stretch>
        </p:blipFill>
        <p:spPr>
          <a:xfrm>
            <a:off x="7112000" y="3201332"/>
            <a:ext cx="5486400" cy="4468536"/>
          </a:xfrm>
          <a:prstGeom prst="rect">
            <a:avLst/>
          </a:prstGeom>
        </p:spPr>
      </p:pic>
      <p:sp>
        <p:nvSpPr>
          <p:cNvPr id="269" name="Shape 269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tIME:3:51</a:t>
            </a:r>
          </a:p>
        </p:txBody>
      </p:sp>
      <p:sp>
        <p:nvSpPr>
          <p:cNvPr id="270" name="Shape 270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Cross Dissolve into video</a:t>
            </a:r>
          </a:p>
          <a:p>
            <a:pPr/>
            <a:r>
              <a:t>Audio - Interview with Brendon Questions 10-15</a:t>
            </a:r>
          </a:p>
          <a:p>
            <a:pPr/>
            <a:r>
              <a:t>Script - Video of Brendon in studio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22</a:t>
            </a:r>
          </a:p>
        </p:txBody>
      </p:sp>
      <p:sp>
        <p:nvSpPr>
          <p:cNvPr id="273" name="Shape 273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tIME:4:02</a:t>
            </a:r>
          </a:p>
        </p:txBody>
      </p:sp>
      <p:sp>
        <p:nvSpPr>
          <p:cNvPr id="274" name="Shape 27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</a:t>
            </a:r>
          </a:p>
          <a:p>
            <a:pPr/>
            <a:r>
              <a:t>Audio - Interview with Brendon Questions 10-15</a:t>
            </a:r>
          </a:p>
          <a:p>
            <a:pPr/>
            <a:r>
              <a:t>Script - Video of Brendon in studio chair at desk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23</a:t>
            </a:r>
          </a:p>
        </p:txBody>
      </p:sp>
      <p:sp>
        <p:nvSpPr>
          <p:cNvPr id="277" name="Shape 277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tIME:4:13</a:t>
            </a:r>
          </a:p>
        </p:txBody>
      </p:sp>
      <p:sp>
        <p:nvSpPr>
          <p:cNvPr id="278" name="Shape 27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</a:t>
            </a:r>
          </a:p>
          <a:p>
            <a:pPr/>
            <a:r>
              <a:t>Audio - Interview with Brendon Questions 10-15</a:t>
            </a:r>
          </a:p>
          <a:p>
            <a:pPr/>
            <a:r>
              <a:t>Script - Video of Brendon in studio close ups of him adjusting instruments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24</a:t>
            </a:r>
          </a:p>
        </p:txBody>
      </p:sp>
      <p:pic>
        <p:nvPicPr>
          <p:cNvPr id="281" name="guitarist-407212_640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26583" t="0" r="2658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2" name="Shape 282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tIME:4:24</a:t>
            </a:r>
          </a:p>
        </p:txBody>
      </p:sp>
      <p:sp>
        <p:nvSpPr>
          <p:cNvPr id="283" name="Shape 28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in from white</a:t>
            </a:r>
          </a:p>
          <a:p>
            <a:pPr/>
            <a:r>
              <a:t>Audio - Brendon speaks about the instruments he uses</a:t>
            </a:r>
          </a:p>
          <a:p>
            <a:pPr/>
            <a:r>
              <a:t>Script - Nature Video Clips with Brendon and his guitar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25</a:t>
            </a:r>
          </a:p>
        </p:txBody>
      </p:sp>
      <p:pic>
        <p:nvPicPr>
          <p:cNvPr id="286" name="1 (1)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8981" t="0" r="0" b="0"/>
          <a:stretch>
            <a:fillRect/>
          </a:stretch>
        </p:blipFill>
        <p:spPr>
          <a:xfrm>
            <a:off x="7112000" y="3516647"/>
            <a:ext cx="5480364" cy="3837906"/>
          </a:xfrm>
          <a:prstGeom prst="rect">
            <a:avLst/>
          </a:prstGeom>
        </p:spPr>
      </p:pic>
      <p:sp>
        <p:nvSpPr>
          <p:cNvPr id="287" name="Shape 287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tIME:4:35</a:t>
            </a:r>
          </a:p>
        </p:txBody>
      </p:sp>
      <p:sp>
        <p:nvSpPr>
          <p:cNvPr id="288" name="Shape 28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Cross Dissolve</a:t>
            </a:r>
          </a:p>
          <a:p>
            <a:pPr/>
            <a:r>
              <a:t>Audio - Brendon speaks about the instruments he uses </a:t>
            </a:r>
          </a:p>
          <a:p>
            <a:pPr/>
            <a:r>
              <a:t>Script - Nature Video Clips with Brendon and his guitar ( Close Up 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26</a:t>
            </a:r>
          </a:p>
        </p:txBody>
      </p:sp>
      <p:sp>
        <p:nvSpPr>
          <p:cNvPr id="291" name="Shape 291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tIME:4:46</a:t>
            </a:r>
          </a:p>
        </p:txBody>
      </p:sp>
      <p:sp>
        <p:nvSpPr>
          <p:cNvPr id="292" name="Shape 29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Cross Dissolve</a:t>
            </a:r>
          </a:p>
          <a:p>
            <a:pPr/>
            <a:r>
              <a:t>Audio - Brendon speaks about the instruments he uses</a:t>
            </a:r>
          </a:p>
          <a:p>
            <a:pPr/>
            <a:r>
              <a:t>Script - Nature Video Clips with Brendon and his guitar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27</a:t>
            </a:r>
          </a:p>
        </p:txBody>
      </p:sp>
      <p:pic>
        <p:nvPicPr>
          <p:cNvPr id="295" name="Screen Shot 2015-11-10 at 6.52.39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598" t="0" r="38161" b="0"/>
          <a:stretch>
            <a:fillRect/>
          </a:stretch>
        </p:blipFill>
        <p:spPr>
          <a:xfrm>
            <a:off x="7112000" y="3260363"/>
            <a:ext cx="5486400" cy="4620470"/>
          </a:xfrm>
          <a:prstGeom prst="rect">
            <a:avLst/>
          </a:prstGeom>
        </p:spPr>
      </p:pic>
      <p:sp>
        <p:nvSpPr>
          <p:cNvPr id="296" name="Shape 296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tIME:4:57</a:t>
            </a:r>
          </a:p>
        </p:txBody>
      </p:sp>
      <p:sp>
        <p:nvSpPr>
          <p:cNvPr id="297" name="Shape 297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in from Black</a:t>
            </a:r>
          </a:p>
          <a:p>
            <a:pPr/>
            <a:r>
              <a:t>Audio - Brendon talking ( background audio of sample track )</a:t>
            </a:r>
          </a:p>
          <a:p>
            <a:pPr/>
            <a:r>
              <a:t>Script - Brendon speaking about the theme of his music, Close ups of Brendon.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28</a:t>
            </a:r>
          </a:p>
        </p:txBody>
      </p:sp>
      <p:pic>
        <p:nvPicPr>
          <p:cNvPr id="300" name="0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2593" t="0" r="12593" b="0"/>
          <a:stretch>
            <a:fillRect/>
          </a:stretch>
        </p:blipFill>
        <p:spPr>
          <a:xfrm>
            <a:off x="7112000" y="2685548"/>
            <a:ext cx="5486400" cy="5500104"/>
          </a:xfrm>
          <a:prstGeom prst="rect">
            <a:avLst/>
          </a:prstGeom>
        </p:spPr>
      </p:pic>
      <p:sp>
        <p:nvSpPr>
          <p:cNvPr id="301" name="Shape 301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tIME:5:08</a:t>
            </a:r>
          </a:p>
        </p:txBody>
      </p:sp>
      <p:sp>
        <p:nvSpPr>
          <p:cNvPr id="302" name="Shape 30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Cross Dissolve</a:t>
            </a:r>
          </a:p>
          <a:p>
            <a:pPr/>
            <a:r>
              <a:t>Audio - Brendon talking ( background audio of sample track )</a:t>
            </a:r>
          </a:p>
          <a:p>
            <a:pPr/>
            <a:r>
              <a:t>Script - Brendon speaking about the theme of his music.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</a:t>
            </a:r>
          </a:p>
        </p:txBody>
      </p:sp>
      <p:pic>
        <p:nvPicPr>
          <p:cNvPr id="176" name="Screen Shot 2015-11-10 at 6.53.06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8986" t="0" r="25915" b="0"/>
          <a:stretch>
            <a:fillRect/>
          </a:stretch>
        </p:blipFill>
        <p:spPr>
          <a:xfrm>
            <a:off x="7112000" y="2331475"/>
            <a:ext cx="5486401" cy="5582859"/>
          </a:xfrm>
          <a:prstGeom prst="rect">
            <a:avLst/>
          </a:prstGeom>
        </p:spPr>
      </p:pic>
      <p:sp>
        <p:nvSpPr>
          <p:cNvPr id="177" name="Shape 177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TIME:0:22</a:t>
            </a:r>
          </a:p>
        </p:txBody>
      </p:sp>
      <p:sp>
        <p:nvSpPr>
          <p:cNvPr id="178" name="Shape 17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A receiving soft transition from Shot #1.  Introduction of film flare effect.</a:t>
            </a:r>
          </a:p>
          <a:p>
            <a:pPr/>
            <a:r>
              <a:t>Audio - Continuing of track from Shot #1.</a:t>
            </a:r>
          </a:p>
          <a:p>
            <a:pPr/>
            <a:r>
              <a:t>Script - A b-roll of Brendon walking through different environments. Including some shots of boots walking and bottom of guitar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29</a:t>
            </a:r>
          </a:p>
        </p:txBody>
      </p:sp>
      <p:sp>
        <p:nvSpPr>
          <p:cNvPr id="305" name="Shape 305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tIME:5:19</a:t>
            </a:r>
          </a:p>
        </p:txBody>
      </p:sp>
      <p:sp>
        <p:nvSpPr>
          <p:cNvPr id="306" name="Shape 306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Cross Dissolve</a:t>
            </a:r>
          </a:p>
          <a:p>
            <a:pPr/>
            <a:r>
              <a:t>Audio - Brendon talking ( background audio of sample track )</a:t>
            </a:r>
          </a:p>
          <a:p>
            <a:pPr/>
            <a:r>
              <a:t>Script - Brendon speaking about the theme of his music, Close ups of Brendon.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30</a:t>
            </a:r>
          </a:p>
        </p:txBody>
      </p:sp>
      <p:pic>
        <p:nvPicPr>
          <p:cNvPr id="309" name="Credits1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112000" y="3892549"/>
            <a:ext cx="5486400" cy="3086102"/>
          </a:xfrm>
          <a:prstGeom prst="rect">
            <a:avLst/>
          </a:prstGeom>
        </p:spPr>
      </p:pic>
      <p:sp>
        <p:nvSpPr>
          <p:cNvPr id="310" name="Shape 310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tIME:5:30</a:t>
            </a:r>
          </a:p>
        </p:txBody>
      </p:sp>
      <p:sp>
        <p:nvSpPr>
          <p:cNvPr id="311" name="Shape 311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to black then Fade in from Black</a:t>
            </a:r>
          </a:p>
          <a:p>
            <a:pPr/>
            <a:r>
              <a:t>Audio - Fade out sample song</a:t>
            </a:r>
          </a:p>
          <a:p>
            <a:pPr/>
            <a:r>
              <a:t>Script - production credits fade in after Brendon track list for video and info about how to contact him.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30</a:t>
            </a:r>
          </a:p>
        </p:txBody>
      </p:sp>
      <p:pic>
        <p:nvPicPr>
          <p:cNvPr id="314" name="Credits2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112000" y="3892549"/>
            <a:ext cx="5486400" cy="3086102"/>
          </a:xfrm>
          <a:prstGeom prst="rect">
            <a:avLst/>
          </a:prstGeom>
        </p:spPr>
      </p:pic>
      <p:sp>
        <p:nvSpPr>
          <p:cNvPr id="315" name="Shape 315"/>
          <p:cNvSpPr/>
          <p:nvPr>
            <p:ph type="title"/>
          </p:nvPr>
        </p:nvSpPr>
        <p:spPr>
          <a:xfrm>
            <a:off x="4318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tIME:5:30</a:t>
            </a:r>
          </a:p>
        </p:txBody>
      </p:sp>
      <p:sp>
        <p:nvSpPr>
          <p:cNvPr id="316" name="Shape 316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to black then Fade in from Black</a:t>
            </a:r>
          </a:p>
          <a:p>
            <a:pPr/>
            <a:r>
              <a:t>Audio - Tagline by Brendon</a:t>
            </a:r>
          </a:p>
          <a:p>
            <a:pPr/>
            <a:r>
              <a:t>Script - production credits fade in after Brendon track list for video and info about how to contact him.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3</a:t>
            </a:r>
          </a:p>
        </p:txBody>
      </p:sp>
      <p:pic>
        <p:nvPicPr>
          <p:cNvPr id="181" name="Screen Shot 2015-11-10 at 6.54.27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6426" t="0" r="13753" b="0"/>
          <a:stretch>
            <a:fillRect/>
          </a:stretch>
        </p:blipFill>
        <p:spPr>
          <a:xfrm>
            <a:off x="7112000" y="3245753"/>
            <a:ext cx="5486400" cy="4379694"/>
          </a:xfrm>
          <a:prstGeom prst="rect">
            <a:avLst/>
          </a:prstGeom>
        </p:spPr>
      </p:pic>
      <p:sp>
        <p:nvSpPr>
          <p:cNvPr id="182" name="Shape 182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TIME:0:33</a:t>
            </a:r>
          </a:p>
        </p:txBody>
      </p:sp>
      <p:sp>
        <p:nvSpPr>
          <p:cNvPr id="183" name="Shape 18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into a bright film flare </a:t>
            </a:r>
          </a:p>
          <a:p>
            <a:pPr/>
            <a:r>
              <a:t>Audio - Intro to Interview with Brendon.</a:t>
            </a:r>
          </a:p>
          <a:p>
            <a:pPr/>
            <a:r>
              <a:t>Script - Brendon introduces himself to the audience and the interview begins.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4</a:t>
            </a:r>
          </a:p>
        </p:txBody>
      </p:sp>
      <p:pic>
        <p:nvPicPr>
          <p:cNvPr id="186" name="Screen Shot 2015-11-10 at 6.50.15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24410" t="0" r="20168" b="0"/>
          <a:stretch>
            <a:fillRect/>
          </a:stretch>
        </p:blipFill>
        <p:spPr>
          <a:xfrm>
            <a:off x="7112000" y="2632480"/>
            <a:ext cx="5486400" cy="5580840"/>
          </a:xfrm>
          <a:prstGeom prst="rect">
            <a:avLst/>
          </a:prstGeom>
        </p:spPr>
      </p:pic>
      <p:sp>
        <p:nvSpPr>
          <p:cNvPr id="187" name="Shape 187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TIME:0:44</a:t>
            </a:r>
          </a:p>
        </p:txBody>
      </p:sp>
      <p:sp>
        <p:nvSpPr>
          <p:cNvPr id="188" name="Shape 18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Cut to ( Content ) Fade out to black</a:t>
            </a:r>
          </a:p>
          <a:p>
            <a:pPr/>
            <a:r>
              <a:t>Audio - Brendon speaking upon the first question asked ( interviewers voice wont be heard )</a:t>
            </a:r>
          </a:p>
          <a:p>
            <a:pPr/>
            <a:r>
              <a:t>Script - A close up of the reflection on a guitar in the studio as Brendon sets up to work.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5</a:t>
            </a:r>
          </a:p>
        </p:txBody>
      </p:sp>
      <p:pic>
        <p:nvPicPr>
          <p:cNvPr id="191" name="1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112000" y="2465157"/>
            <a:ext cx="5486400" cy="3090930"/>
          </a:xfrm>
          <a:prstGeom prst="rect">
            <a:avLst/>
          </a:prstGeom>
        </p:spPr>
      </p:pic>
      <p:sp>
        <p:nvSpPr>
          <p:cNvPr id="192" name="Shape 192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TIME:0:55</a:t>
            </a:r>
          </a:p>
        </p:txBody>
      </p:sp>
      <p:sp>
        <p:nvSpPr>
          <p:cNvPr id="193" name="Shape 19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in </a:t>
            </a:r>
          </a:p>
          <a:p>
            <a:pPr/>
            <a:r>
              <a:t>Audio - Light finger strums on guitar strings as background noise to interview words</a:t>
            </a:r>
          </a:p>
          <a:p>
            <a:pPr/>
            <a:r>
              <a:t>Script - Close up b-roll of Brendon setting up.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6</a:t>
            </a:r>
          </a:p>
        </p:txBody>
      </p:sp>
      <p:pic>
        <p:nvPicPr>
          <p:cNvPr id="196" name="Screen Shot 2015-11-10 at 6.50.44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8877" t="0" r="5115" b="0"/>
          <a:stretch>
            <a:fillRect/>
          </a:stretch>
        </p:blipFill>
        <p:spPr>
          <a:xfrm>
            <a:off x="7112000" y="3640047"/>
            <a:ext cx="5486400" cy="3591106"/>
          </a:xfrm>
          <a:prstGeom prst="rect">
            <a:avLst/>
          </a:prstGeom>
        </p:spPr>
      </p:pic>
      <p:sp>
        <p:nvSpPr>
          <p:cNvPr id="197" name="Shape 197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TIME:1:06</a:t>
            </a:r>
          </a:p>
        </p:txBody>
      </p:sp>
      <p:sp>
        <p:nvSpPr>
          <p:cNvPr id="198" name="Shape 19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No effects</a:t>
            </a:r>
          </a:p>
          <a:p>
            <a:pPr/>
            <a:r>
              <a:t>Audio - Interview Section w/ Brendon, Questions 1-3</a:t>
            </a:r>
          </a:p>
          <a:p>
            <a:pPr/>
            <a:r>
              <a:t>Script - About 1-2 shots of interview with Brendon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7</a:t>
            </a:r>
          </a:p>
        </p:txBody>
      </p:sp>
      <p:pic>
        <p:nvPicPr>
          <p:cNvPr id="201" name="a-IMG_1850-XL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1167" t="0" r="18875" b="0"/>
          <a:stretch>
            <a:fillRect/>
          </a:stretch>
        </p:blipFill>
        <p:spPr>
          <a:xfrm>
            <a:off x="6797004" y="1773063"/>
            <a:ext cx="5486401" cy="7325074"/>
          </a:xfrm>
          <a:prstGeom prst="rect">
            <a:avLst/>
          </a:prstGeom>
        </p:spPr>
      </p:pic>
      <p:sp>
        <p:nvSpPr>
          <p:cNvPr id="202" name="Shape 202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TIME:1:17</a:t>
            </a:r>
          </a:p>
        </p:txBody>
      </p:sp>
      <p:sp>
        <p:nvSpPr>
          <p:cNvPr id="203" name="Shape 20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No effects</a:t>
            </a:r>
          </a:p>
          <a:p>
            <a:pPr/>
            <a:r>
              <a:t>Audio - Interview Section w/ Brendon, Questions 1-3</a:t>
            </a:r>
          </a:p>
          <a:p>
            <a:pPr/>
            <a:r>
              <a:t>Script - About 1-2 shots of interview with Brendon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Shot 8</a:t>
            </a:r>
          </a:p>
        </p:txBody>
      </p:sp>
      <p:pic>
        <p:nvPicPr>
          <p:cNvPr id="206" name="x240-Lvz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0284" t="0" r="23155" b="0"/>
          <a:stretch>
            <a:fillRect/>
          </a:stretch>
        </p:blipFill>
        <p:spPr>
          <a:xfrm>
            <a:off x="7112000" y="2124116"/>
            <a:ext cx="5486400" cy="6622968"/>
          </a:xfrm>
          <a:prstGeom prst="rect">
            <a:avLst/>
          </a:prstGeom>
        </p:spPr>
      </p:pic>
      <p:sp>
        <p:nvSpPr>
          <p:cNvPr id="207" name="Shape 207"/>
          <p:cNvSpPr/>
          <p:nvPr>
            <p:ph type="title"/>
          </p:nvPr>
        </p:nvSpPr>
        <p:spPr>
          <a:xfrm>
            <a:off x="419100" y="1500011"/>
            <a:ext cx="6299200" cy="723901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TIME:1:28</a:t>
            </a:r>
          </a:p>
        </p:txBody>
      </p:sp>
      <p:sp>
        <p:nvSpPr>
          <p:cNvPr id="208" name="Shape 20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- Fade in with black. Film Flare effect into fade to white from scene to scene</a:t>
            </a:r>
          </a:p>
          <a:p>
            <a:pPr/>
            <a:r>
              <a:t>Audio - Second track starts ( Chichen Itza Demo) </a:t>
            </a:r>
          </a:p>
          <a:p>
            <a:pPr/>
            <a:r>
              <a:t>Script - Guitar being strummed by Brendon, with cut scenes to nature hikes in shadowy areas.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